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slideLayouts/slideLayout88.xml" ContentType="application/vnd.openxmlformats-officedocument.presentationml.slideLayout+xml"/>
  <Override PartName="/ppt/theme/theme7.xml" ContentType="application/vnd.openxmlformats-officedocument.theme+xml"/>
  <Override PartName="/ppt/tags/tag5.xml" ContentType="application/vnd.openxmlformats-officedocument.presentationml.tags+xml"/>
  <Override PartName="/ppt/slideLayouts/slideLayout89.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7" r:id="rId6"/>
    <p:sldMasterId id="2147483693" r:id="rId7"/>
    <p:sldMasterId id="2147483709" r:id="rId8"/>
    <p:sldMasterId id="2147483726" r:id="rId9"/>
    <p:sldMasterId id="2147483896" r:id="rId10"/>
    <p:sldMasterId id="2147483803" r:id="rId11"/>
  </p:sldMasterIdLst>
  <p:notesMasterIdLst>
    <p:notesMasterId r:id="rId45"/>
  </p:notesMasterIdLst>
  <p:sldIdLst>
    <p:sldId id="2076137625" r:id="rId12"/>
    <p:sldId id="303" r:id="rId13"/>
    <p:sldId id="2146847438" r:id="rId14"/>
    <p:sldId id="299" r:id="rId15"/>
    <p:sldId id="2146847439" r:id="rId16"/>
    <p:sldId id="307" r:id="rId17"/>
    <p:sldId id="300" r:id="rId18"/>
    <p:sldId id="301" r:id="rId19"/>
    <p:sldId id="287" r:id="rId20"/>
    <p:sldId id="288" r:id="rId21"/>
    <p:sldId id="302" r:id="rId22"/>
    <p:sldId id="308" r:id="rId23"/>
    <p:sldId id="290" r:id="rId24"/>
    <p:sldId id="305" r:id="rId25"/>
    <p:sldId id="281" r:id="rId26"/>
    <p:sldId id="282" r:id="rId27"/>
    <p:sldId id="306" r:id="rId28"/>
    <p:sldId id="289" r:id="rId29"/>
    <p:sldId id="283" r:id="rId30"/>
    <p:sldId id="291" r:id="rId31"/>
    <p:sldId id="284" r:id="rId32"/>
    <p:sldId id="292" r:id="rId33"/>
    <p:sldId id="285" r:id="rId34"/>
    <p:sldId id="293" r:id="rId35"/>
    <p:sldId id="309" r:id="rId36"/>
    <p:sldId id="2146847440" r:id="rId37"/>
    <p:sldId id="279" r:id="rId38"/>
    <p:sldId id="273" r:id="rId39"/>
    <p:sldId id="2146847437" r:id="rId40"/>
    <p:sldId id="2146847418" r:id="rId41"/>
    <p:sldId id="2146847441" r:id="rId42"/>
    <p:sldId id="2146847442" r:id="rId43"/>
    <p:sldId id="2146847436" r:id="rId44"/>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282" userDrawn="1">
          <p15:clr>
            <a:srgbClr val="A4A3A4"/>
          </p15:clr>
        </p15:guide>
        <p15:guide id="2" pos="3398" userDrawn="1">
          <p15:clr>
            <a:srgbClr val="A4A3A4"/>
          </p15:clr>
        </p15:guide>
        <p15:guide id="3" orient="horz" pos="144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0DD178-FE16-4E37-D952-1AE105A8A81D}" name="Bruno Galliker" initials="BG" userId="S::bruno.galliker@voev.ch::2897e2e4-2deb-480c-a6dd-27f65ca21b55" providerId="AD"/>
  <p188:author id="{3E5A38A6-2823-2300-9799-0A867F009078}" name="Floriane Moerch" initials="FM" userId="S::Floriane.Moerch@voev.ch::8cf0cdee-82ce-403a-b384-55cde0dddd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E37"/>
    <a:srgbClr val="1370CC"/>
    <a:srgbClr val="EC1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80B3E-9CAB-4E50-B9CE-6559DA95EDB0}" v="1" dt="2024-04-04T07:05:28.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6247" autoAdjust="0"/>
  </p:normalViewPr>
  <p:slideViewPr>
    <p:cSldViewPr>
      <p:cViewPr varScale="1">
        <p:scale>
          <a:sx n="110" d="100"/>
          <a:sy n="110" d="100"/>
        </p:scale>
        <p:origin x="708" y="96"/>
      </p:cViewPr>
      <p:guideLst>
        <p:guide pos="4282"/>
        <p:guide pos="3398"/>
        <p:guide orient="horz" pos="144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146" d="100"/>
          <a:sy n="146" d="100"/>
        </p:scale>
        <p:origin x="4560" y="176"/>
      </p:cViewPr>
      <p:guideLst/>
    </p:cSldViewPr>
  </p:notesViewPr>
  <p:gridSpacing cx="54006" cy="54006"/>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3" Type="http://schemas.openxmlformats.org/officeDocument/2006/relationships/customXml" Target="../customXml/item4.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Schwarzenbach" userId="26fb26c3-5d2f-46f3-bb89-6c585288d471" providerId="ADAL" clId="{96880B3E-9CAB-4E50-B9CE-6559DA95EDB0}"/>
    <pc:docChg chg="custSel modSld">
      <pc:chgData name="Roman Schwarzenbach" userId="26fb26c3-5d2f-46f3-bb89-6c585288d471" providerId="ADAL" clId="{96880B3E-9CAB-4E50-B9CE-6559DA95EDB0}" dt="2024-04-04T07:05:32.107" v="8"/>
      <pc:docMkLst>
        <pc:docMk/>
      </pc:docMkLst>
      <pc:sldChg chg="addSp delSp modSp mod delCm">
        <pc:chgData name="Roman Schwarzenbach" userId="26fb26c3-5d2f-46f3-bb89-6c585288d471" providerId="ADAL" clId="{96880B3E-9CAB-4E50-B9CE-6559DA95EDB0}" dt="2024-04-04T07:05:32.107" v="8"/>
        <pc:sldMkLst>
          <pc:docMk/>
          <pc:sldMk cId="4177729725" sldId="300"/>
        </pc:sldMkLst>
        <pc:picChg chg="add mod">
          <ac:chgData name="Roman Schwarzenbach" userId="26fb26c3-5d2f-46f3-bb89-6c585288d471" providerId="ADAL" clId="{96880B3E-9CAB-4E50-B9CE-6559DA95EDB0}" dt="2024-04-04T07:05:28.945" v="7"/>
          <ac:picMkLst>
            <pc:docMk/>
            <pc:sldMk cId="4177729725" sldId="300"/>
            <ac:picMk id="2" creationId="{934491BA-D7A0-7325-0663-847AB90D87A3}"/>
          </ac:picMkLst>
        </pc:picChg>
        <pc:picChg chg="del">
          <ac:chgData name="Roman Schwarzenbach" userId="26fb26c3-5d2f-46f3-bb89-6c585288d471" providerId="ADAL" clId="{96880B3E-9CAB-4E50-B9CE-6559DA95EDB0}" dt="2024-04-04T07:05:28.714" v="6" actId="478"/>
          <ac:picMkLst>
            <pc:docMk/>
            <pc:sldMk cId="4177729725" sldId="300"/>
            <ac:picMk id="17" creationId="{04CF421E-B678-BD19-4007-3D7321141B09}"/>
          </ac:picMkLst>
        </pc:picChg>
        <pc:extLst>
          <p:ext xmlns:p="http://schemas.openxmlformats.org/presentationml/2006/main" uri="{D6D511B9-2390-475A-947B-AFAB55BFBCF1}">
            <pc226:cmChg xmlns:pc226="http://schemas.microsoft.com/office/powerpoint/2022/06/main/command" chg="del">
              <pc226:chgData name="Roman Schwarzenbach" userId="26fb26c3-5d2f-46f3-bb89-6c585288d471" providerId="ADAL" clId="{96880B3E-9CAB-4E50-B9CE-6559DA95EDB0}" dt="2024-04-04T07:05:32.107" v="8"/>
              <pc2:cmMkLst xmlns:pc2="http://schemas.microsoft.com/office/powerpoint/2019/9/main/command">
                <pc:docMk/>
                <pc:sldMk cId="4177729725" sldId="300"/>
                <pc2:cmMk id="{7A4254A4-B20B-4891-9977-314A9877E462}"/>
              </pc2:cmMkLst>
            </pc226:cmChg>
          </p:ext>
        </pc:extLst>
      </pc:sldChg>
      <pc:sldChg chg="addSp delSp modSp mod delCm">
        <pc:chgData name="Roman Schwarzenbach" userId="26fb26c3-5d2f-46f3-bb89-6c585288d471" providerId="ADAL" clId="{96880B3E-9CAB-4E50-B9CE-6559DA95EDB0}" dt="2024-04-04T07:05:16.405" v="5" actId="1440"/>
        <pc:sldMkLst>
          <pc:docMk/>
          <pc:sldMk cId="123793075" sldId="309"/>
        </pc:sldMkLst>
        <pc:spChg chg="del">
          <ac:chgData name="Roman Schwarzenbach" userId="26fb26c3-5d2f-46f3-bb89-6c585288d471" providerId="ADAL" clId="{96880B3E-9CAB-4E50-B9CE-6559DA95EDB0}" dt="2024-04-04T07:04:35.051" v="3" actId="478"/>
          <ac:spMkLst>
            <pc:docMk/>
            <pc:sldMk cId="123793075" sldId="309"/>
            <ac:spMk id="11" creationId="{96CA395B-7D41-25BB-24E9-D68D7737677B}"/>
          </ac:spMkLst>
        </pc:spChg>
        <pc:spChg chg="del">
          <ac:chgData name="Roman Schwarzenbach" userId="26fb26c3-5d2f-46f3-bb89-6c585288d471" providerId="ADAL" clId="{96880B3E-9CAB-4E50-B9CE-6559DA95EDB0}" dt="2024-04-04T07:04:40.447" v="4" actId="478"/>
          <ac:spMkLst>
            <pc:docMk/>
            <pc:sldMk cId="123793075" sldId="309"/>
            <ac:spMk id="20" creationId="{D5F12DEF-9DD4-8A4E-E342-435545FC9121}"/>
          </ac:spMkLst>
        </pc:spChg>
        <pc:picChg chg="add mod">
          <ac:chgData name="Roman Schwarzenbach" userId="26fb26c3-5d2f-46f3-bb89-6c585288d471" providerId="ADAL" clId="{96880B3E-9CAB-4E50-B9CE-6559DA95EDB0}" dt="2024-04-04T07:05:16.405" v="5" actId="1440"/>
          <ac:picMkLst>
            <pc:docMk/>
            <pc:sldMk cId="123793075" sldId="309"/>
            <ac:picMk id="3" creationId="{47CF6818-92F4-6036-85F4-4B7E21C70981}"/>
          </ac:picMkLst>
        </pc:picChg>
        <pc:picChg chg="del">
          <ac:chgData name="Roman Schwarzenbach" userId="26fb26c3-5d2f-46f3-bb89-6c585288d471" providerId="ADAL" clId="{96880B3E-9CAB-4E50-B9CE-6559DA95EDB0}" dt="2024-04-04T07:03:27.503" v="0" actId="478"/>
          <ac:picMkLst>
            <pc:docMk/>
            <pc:sldMk cId="123793075" sldId="309"/>
            <ac:picMk id="17" creationId="{04CF421E-B678-BD19-4007-3D7321141B09}"/>
          </ac:picMkLst>
        </pc:picChg>
        <pc:extLst>
          <p:ext xmlns:p="http://schemas.openxmlformats.org/presentationml/2006/main" uri="{D6D511B9-2390-475A-947B-AFAB55BFBCF1}">
            <pc226:cmChg xmlns:pc226="http://schemas.microsoft.com/office/powerpoint/2022/06/main/command" chg="del">
              <pc226:chgData name="Roman Schwarzenbach" userId="26fb26c3-5d2f-46f3-bb89-6c585288d471" providerId="ADAL" clId="{96880B3E-9CAB-4E50-B9CE-6559DA95EDB0}" dt="2024-04-04T07:03:30.124" v="1"/>
              <pc2:cmMkLst xmlns:pc2="http://schemas.microsoft.com/office/powerpoint/2019/9/main/command">
                <pc:docMk/>
                <pc:sldMk cId="123793075" sldId="309"/>
                <pc2:cmMk id="{065DE1F9-4F44-4781-B963-312251038873}"/>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BDBD0-B9E4-4944-85E8-AC483F47E281}" type="doc">
      <dgm:prSet loTypeId="urn:microsoft.com/office/officeart/2005/8/layout/pyramid1" loCatId="pyramid" qsTypeId="urn:microsoft.com/office/officeart/2005/8/quickstyle/simple1" qsCatId="simple" csTypeId="urn:microsoft.com/office/officeart/2005/8/colors/accent1_2" csCatId="accent1" phldr="1"/>
      <dgm:spPr/>
    </dgm:pt>
    <dgm:pt modelId="{B4CDA557-5490-41C7-A39C-904448825514}">
      <dgm:prSet phldrT="[Text]" custT="1"/>
      <dgm:spPr>
        <a:solidFill>
          <a:schemeClr val="bg2">
            <a:lumMod val="50000"/>
          </a:schemeClr>
        </a:solidFill>
        <a:ln w="12700">
          <a:solidFill>
            <a:schemeClr val="bg1"/>
          </a:solidFill>
        </a:ln>
      </dgm:spPr>
      <dgm:t>
        <a:bodyPr/>
        <a:lstStyle/>
        <a:p>
          <a:endParaRPr lang="de-CH" sz="500">
            <a:solidFill>
              <a:schemeClr val="bg1"/>
            </a:solidFill>
          </a:endParaRPr>
        </a:p>
      </dgm:t>
    </dgm:pt>
    <dgm:pt modelId="{DF1C7F40-F178-4CEE-A377-43236615C9BD}" type="parTrans" cxnId="{DC6DCFEF-ADA6-4B8B-8914-5481DB920992}">
      <dgm:prSet/>
      <dgm:spPr/>
      <dgm:t>
        <a:bodyPr/>
        <a:lstStyle/>
        <a:p>
          <a:endParaRPr lang="de-CH" sz="200">
            <a:solidFill>
              <a:schemeClr val="bg1"/>
            </a:solidFill>
          </a:endParaRPr>
        </a:p>
      </dgm:t>
    </dgm:pt>
    <dgm:pt modelId="{399DAD01-895B-424E-AAC0-C6F3AB301785}" type="sibTrans" cxnId="{DC6DCFEF-ADA6-4B8B-8914-5481DB920992}">
      <dgm:prSet/>
      <dgm:spPr/>
      <dgm:t>
        <a:bodyPr/>
        <a:lstStyle/>
        <a:p>
          <a:endParaRPr lang="de-CH" sz="200">
            <a:solidFill>
              <a:schemeClr val="bg1"/>
            </a:solidFill>
          </a:endParaRPr>
        </a:p>
      </dgm:t>
    </dgm:pt>
    <dgm:pt modelId="{351B58C7-0C58-42D8-933F-9B094BAB16FF}">
      <dgm:prSet phldrT="[Text]" custT="1"/>
      <dgm:spPr>
        <a:solidFill>
          <a:schemeClr val="accent1">
            <a:lumMod val="60000"/>
            <a:lumOff val="40000"/>
          </a:schemeClr>
        </a:solidFill>
        <a:ln w="12700">
          <a:solidFill>
            <a:schemeClr val="bg1"/>
          </a:solidFill>
        </a:ln>
      </dgm:spPr>
      <dgm:t>
        <a:bodyPr/>
        <a:lstStyle/>
        <a:p>
          <a:endParaRPr lang="de-CH" sz="500">
            <a:solidFill>
              <a:schemeClr val="bg1"/>
            </a:solidFill>
          </a:endParaRPr>
        </a:p>
      </dgm:t>
    </dgm:pt>
    <dgm:pt modelId="{D39C20F3-53CA-4610-ABEB-936637EB4065}" type="parTrans" cxnId="{B6AAF4EE-2CE4-4C90-8DA1-383E1BEA79E6}">
      <dgm:prSet/>
      <dgm:spPr/>
      <dgm:t>
        <a:bodyPr/>
        <a:lstStyle/>
        <a:p>
          <a:endParaRPr lang="de-CH" sz="200">
            <a:solidFill>
              <a:schemeClr val="bg1"/>
            </a:solidFill>
          </a:endParaRPr>
        </a:p>
      </dgm:t>
    </dgm:pt>
    <dgm:pt modelId="{617947E8-718E-4789-8B0A-6E5DE6F7A002}" type="sibTrans" cxnId="{B6AAF4EE-2CE4-4C90-8DA1-383E1BEA79E6}">
      <dgm:prSet/>
      <dgm:spPr/>
      <dgm:t>
        <a:bodyPr/>
        <a:lstStyle/>
        <a:p>
          <a:endParaRPr lang="de-CH" sz="200">
            <a:solidFill>
              <a:schemeClr val="bg1"/>
            </a:solidFill>
          </a:endParaRPr>
        </a:p>
      </dgm:t>
    </dgm:pt>
    <dgm:pt modelId="{040E2559-BBD0-4385-90A8-0F9B99D210D5}">
      <dgm:prSet phldrT="[Text]" custT="1"/>
      <dgm:spPr>
        <a:solidFill>
          <a:schemeClr val="bg2">
            <a:lumMod val="50000"/>
          </a:schemeClr>
        </a:solidFill>
        <a:ln w="12700">
          <a:solidFill>
            <a:schemeClr val="bg1"/>
          </a:solidFill>
        </a:ln>
      </dgm:spPr>
      <dgm:t>
        <a:bodyPr/>
        <a:lstStyle/>
        <a:p>
          <a:endParaRPr lang="de-CH" sz="500">
            <a:solidFill>
              <a:schemeClr val="bg1"/>
            </a:solidFill>
          </a:endParaRPr>
        </a:p>
      </dgm:t>
    </dgm:pt>
    <dgm:pt modelId="{2B45FFDF-C889-4867-972E-DD95528F2847}" type="parTrans" cxnId="{681980CD-4B39-4401-AF7D-5E471F6B917F}">
      <dgm:prSet/>
      <dgm:spPr/>
      <dgm:t>
        <a:bodyPr/>
        <a:lstStyle/>
        <a:p>
          <a:endParaRPr lang="de-CH" sz="200">
            <a:solidFill>
              <a:schemeClr val="bg1"/>
            </a:solidFill>
          </a:endParaRPr>
        </a:p>
      </dgm:t>
    </dgm:pt>
    <dgm:pt modelId="{412EAEB3-32CD-4791-9C34-EB0B45DA6437}" type="sibTrans" cxnId="{681980CD-4B39-4401-AF7D-5E471F6B917F}">
      <dgm:prSet/>
      <dgm:spPr/>
      <dgm:t>
        <a:bodyPr/>
        <a:lstStyle/>
        <a:p>
          <a:endParaRPr lang="de-CH" sz="200">
            <a:solidFill>
              <a:schemeClr val="bg1"/>
            </a:solidFill>
          </a:endParaRPr>
        </a:p>
      </dgm:t>
    </dgm:pt>
    <dgm:pt modelId="{57276959-25D0-435D-88BE-A40D4FFD08E7}" type="pres">
      <dgm:prSet presAssocID="{C3DBDBD0-B9E4-4944-85E8-AC483F47E281}" presName="Name0" presStyleCnt="0">
        <dgm:presLayoutVars>
          <dgm:dir/>
          <dgm:animLvl val="lvl"/>
          <dgm:resizeHandles val="exact"/>
        </dgm:presLayoutVars>
      </dgm:prSet>
      <dgm:spPr/>
    </dgm:pt>
    <dgm:pt modelId="{48BAE5EB-B5C7-45A3-91D3-B4F704C09976}" type="pres">
      <dgm:prSet presAssocID="{B4CDA557-5490-41C7-A39C-904448825514}" presName="Name8" presStyleCnt="0"/>
      <dgm:spPr/>
    </dgm:pt>
    <dgm:pt modelId="{817E3ABA-25E3-4789-A259-A95207C2AB21}" type="pres">
      <dgm:prSet presAssocID="{B4CDA557-5490-41C7-A39C-904448825514}" presName="level" presStyleLbl="node1" presStyleIdx="0" presStyleCnt="3" custScaleY="81538" custLinFactNeighborY="-11229">
        <dgm:presLayoutVars>
          <dgm:chMax val="1"/>
          <dgm:bulletEnabled val="1"/>
        </dgm:presLayoutVars>
      </dgm:prSet>
      <dgm:spPr/>
    </dgm:pt>
    <dgm:pt modelId="{2321FB0C-363E-4DCD-938E-9D1CA313B784}" type="pres">
      <dgm:prSet presAssocID="{B4CDA557-5490-41C7-A39C-904448825514}" presName="levelTx" presStyleLbl="revTx" presStyleIdx="0" presStyleCnt="0">
        <dgm:presLayoutVars>
          <dgm:chMax val="1"/>
          <dgm:bulletEnabled val="1"/>
        </dgm:presLayoutVars>
      </dgm:prSet>
      <dgm:spPr/>
    </dgm:pt>
    <dgm:pt modelId="{7E7F214B-B4FE-424B-B52A-00EE6B5915B6}" type="pres">
      <dgm:prSet presAssocID="{351B58C7-0C58-42D8-933F-9B094BAB16FF}" presName="Name8" presStyleCnt="0"/>
      <dgm:spPr/>
    </dgm:pt>
    <dgm:pt modelId="{6072D62C-0806-4E4E-9A52-90FB8F984AEA}" type="pres">
      <dgm:prSet presAssocID="{351B58C7-0C58-42D8-933F-9B094BAB16FF}" presName="level" presStyleLbl="node1" presStyleIdx="1" presStyleCnt="3" custScaleY="109967">
        <dgm:presLayoutVars>
          <dgm:chMax val="1"/>
          <dgm:bulletEnabled val="1"/>
        </dgm:presLayoutVars>
      </dgm:prSet>
      <dgm:spPr/>
    </dgm:pt>
    <dgm:pt modelId="{089E9424-4D86-4E73-AF33-F6906B7DFA3D}" type="pres">
      <dgm:prSet presAssocID="{351B58C7-0C58-42D8-933F-9B094BAB16FF}" presName="levelTx" presStyleLbl="revTx" presStyleIdx="0" presStyleCnt="0">
        <dgm:presLayoutVars>
          <dgm:chMax val="1"/>
          <dgm:bulletEnabled val="1"/>
        </dgm:presLayoutVars>
      </dgm:prSet>
      <dgm:spPr/>
    </dgm:pt>
    <dgm:pt modelId="{104375F1-5891-4AA8-95A2-58E267BE278A}" type="pres">
      <dgm:prSet presAssocID="{040E2559-BBD0-4385-90A8-0F9B99D210D5}" presName="Name8" presStyleCnt="0"/>
      <dgm:spPr/>
    </dgm:pt>
    <dgm:pt modelId="{87F4C7F7-B0D0-42AE-AB18-5F1350D383E8}" type="pres">
      <dgm:prSet presAssocID="{040E2559-BBD0-4385-90A8-0F9B99D210D5}" presName="level" presStyleLbl="node1" presStyleIdx="2" presStyleCnt="3">
        <dgm:presLayoutVars>
          <dgm:chMax val="1"/>
          <dgm:bulletEnabled val="1"/>
        </dgm:presLayoutVars>
      </dgm:prSet>
      <dgm:spPr/>
    </dgm:pt>
    <dgm:pt modelId="{5792514B-5D37-451D-A47F-FB035DA8EAB6}" type="pres">
      <dgm:prSet presAssocID="{040E2559-BBD0-4385-90A8-0F9B99D210D5}" presName="levelTx" presStyleLbl="revTx" presStyleIdx="0" presStyleCnt="0">
        <dgm:presLayoutVars>
          <dgm:chMax val="1"/>
          <dgm:bulletEnabled val="1"/>
        </dgm:presLayoutVars>
      </dgm:prSet>
      <dgm:spPr/>
    </dgm:pt>
  </dgm:ptLst>
  <dgm:cxnLst>
    <dgm:cxn modelId="{3E87346B-061F-4BE2-948C-C6B2FF653F5B}" type="presOf" srcId="{351B58C7-0C58-42D8-933F-9B094BAB16FF}" destId="{6072D62C-0806-4E4E-9A52-90FB8F984AEA}" srcOrd="0" destOrd="0" presId="urn:microsoft.com/office/officeart/2005/8/layout/pyramid1"/>
    <dgm:cxn modelId="{5E17B780-0A4E-4C81-BCF1-5E6E2A55B2EA}" type="presOf" srcId="{B4CDA557-5490-41C7-A39C-904448825514}" destId="{2321FB0C-363E-4DCD-938E-9D1CA313B784}" srcOrd="1" destOrd="0" presId="urn:microsoft.com/office/officeart/2005/8/layout/pyramid1"/>
    <dgm:cxn modelId="{6D012983-C775-4F37-AFA5-0607AA37E60D}" type="presOf" srcId="{351B58C7-0C58-42D8-933F-9B094BAB16FF}" destId="{089E9424-4D86-4E73-AF33-F6906B7DFA3D}" srcOrd="1" destOrd="0" presId="urn:microsoft.com/office/officeart/2005/8/layout/pyramid1"/>
    <dgm:cxn modelId="{9F8691A3-0718-4038-B42B-610E12345BED}" type="presOf" srcId="{C3DBDBD0-B9E4-4944-85E8-AC483F47E281}" destId="{57276959-25D0-435D-88BE-A40D4FFD08E7}" srcOrd="0" destOrd="0" presId="urn:microsoft.com/office/officeart/2005/8/layout/pyramid1"/>
    <dgm:cxn modelId="{4F67ABB3-67B6-4A9E-B41A-9318FFB8904B}" type="presOf" srcId="{040E2559-BBD0-4385-90A8-0F9B99D210D5}" destId="{5792514B-5D37-451D-A47F-FB035DA8EAB6}" srcOrd="1" destOrd="0" presId="urn:microsoft.com/office/officeart/2005/8/layout/pyramid1"/>
    <dgm:cxn modelId="{681980CD-4B39-4401-AF7D-5E471F6B917F}" srcId="{C3DBDBD0-B9E4-4944-85E8-AC483F47E281}" destId="{040E2559-BBD0-4385-90A8-0F9B99D210D5}" srcOrd="2" destOrd="0" parTransId="{2B45FFDF-C889-4867-972E-DD95528F2847}" sibTransId="{412EAEB3-32CD-4791-9C34-EB0B45DA6437}"/>
    <dgm:cxn modelId="{9D4F2CE9-46D3-4D60-93BF-4A7FC0092576}" type="presOf" srcId="{B4CDA557-5490-41C7-A39C-904448825514}" destId="{817E3ABA-25E3-4789-A259-A95207C2AB21}" srcOrd="0" destOrd="0" presId="urn:microsoft.com/office/officeart/2005/8/layout/pyramid1"/>
    <dgm:cxn modelId="{949F30E9-42C6-4942-88A4-7ED1B9A19D8A}" type="presOf" srcId="{040E2559-BBD0-4385-90A8-0F9B99D210D5}" destId="{87F4C7F7-B0D0-42AE-AB18-5F1350D383E8}" srcOrd="0" destOrd="0" presId="urn:microsoft.com/office/officeart/2005/8/layout/pyramid1"/>
    <dgm:cxn modelId="{B6AAF4EE-2CE4-4C90-8DA1-383E1BEA79E6}" srcId="{C3DBDBD0-B9E4-4944-85E8-AC483F47E281}" destId="{351B58C7-0C58-42D8-933F-9B094BAB16FF}" srcOrd="1" destOrd="0" parTransId="{D39C20F3-53CA-4610-ABEB-936637EB4065}" sibTransId="{617947E8-718E-4789-8B0A-6E5DE6F7A002}"/>
    <dgm:cxn modelId="{DC6DCFEF-ADA6-4B8B-8914-5481DB920992}" srcId="{C3DBDBD0-B9E4-4944-85E8-AC483F47E281}" destId="{B4CDA557-5490-41C7-A39C-904448825514}" srcOrd="0" destOrd="0" parTransId="{DF1C7F40-F178-4CEE-A377-43236615C9BD}" sibTransId="{399DAD01-895B-424E-AAC0-C6F3AB301785}"/>
    <dgm:cxn modelId="{54B603E8-5BE6-4E74-962A-4E901003C828}" type="presParOf" srcId="{57276959-25D0-435D-88BE-A40D4FFD08E7}" destId="{48BAE5EB-B5C7-45A3-91D3-B4F704C09976}" srcOrd="0" destOrd="0" presId="urn:microsoft.com/office/officeart/2005/8/layout/pyramid1"/>
    <dgm:cxn modelId="{E77A5E9C-1CF8-4158-8CF3-CBAC1D78C8E8}" type="presParOf" srcId="{48BAE5EB-B5C7-45A3-91D3-B4F704C09976}" destId="{817E3ABA-25E3-4789-A259-A95207C2AB21}" srcOrd="0" destOrd="0" presId="urn:microsoft.com/office/officeart/2005/8/layout/pyramid1"/>
    <dgm:cxn modelId="{2C8162BC-6E8E-43DB-B0B3-DD5F5485F0BF}" type="presParOf" srcId="{48BAE5EB-B5C7-45A3-91D3-B4F704C09976}" destId="{2321FB0C-363E-4DCD-938E-9D1CA313B784}" srcOrd="1" destOrd="0" presId="urn:microsoft.com/office/officeart/2005/8/layout/pyramid1"/>
    <dgm:cxn modelId="{085956DE-D093-4E30-913E-1937093B10C2}" type="presParOf" srcId="{57276959-25D0-435D-88BE-A40D4FFD08E7}" destId="{7E7F214B-B4FE-424B-B52A-00EE6B5915B6}" srcOrd="1" destOrd="0" presId="urn:microsoft.com/office/officeart/2005/8/layout/pyramid1"/>
    <dgm:cxn modelId="{FE36851F-D8DA-4565-80D1-0AB815549F71}" type="presParOf" srcId="{7E7F214B-B4FE-424B-B52A-00EE6B5915B6}" destId="{6072D62C-0806-4E4E-9A52-90FB8F984AEA}" srcOrd="0" destOrd="0" presId="urn:microsoft.com/office/officeart/2005/8/layout/pyramid1"/>
    <dgm:cxn modelId="{C88FA174-C71C-440C-94AE-C6E9A324C658}" type="presParOf" srcId="{7E7F214B-B4FE-424B-B52A-00EE6B5915B6}" destId="{089E9424-4D86-4E73-AF33-F6906B7DFA3D}" srcOrd="1" destOrd="0" presId="urn:microsoft.com/office/officeart/2005/8/layout/pyramid1"/>
    <dgm:cxn modelId="{D6B08BD0-D48E-43B8-BFE8-D2396A232F6D}" type="presParOf" srcId="{57276959-25D0-435D-88BE-A40D4FFD08E7}" destId="{104375F1-5891-4AA8-95A2-58E267BE278A}" srcOrd="2" destOrd="0" presId="urn:microsoft.com/office/officeart/2005/8/layout/pyramid1"/>
    <dgm:cxn modelId="{4668C10C-2BF6-480B-BD29-21B36B24EAF2}" type="presParOf" srcId="{104375F1-5891-4AA8-95A2-58E267BE278A}" destId="{87F4C7F7-B0D0-42AE-AB18-5F1350D383E8}" srcOrd="0" destOrd="0" presId="urn:microsoft.com/office/officeart/2005/8/layout/pyramid1"/>
    <dgm:cxn modelId="{6D21C7CE-AB75-4842-BD71-B09A0E62D63E}" type="presParOf" srcId="{104375F1-5891-4AA8-95A2-58E267BE278A}" destId="{5792514B-5D37-451D-A47F-FB035DA8EAB6}"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DBDBD0-B9E4-4944-85E8-AC483F47E281}" type="doc">
      <dgm:prSet loTypeId="urn:microsoft.com/office/officeart/2005/8/layout/pyramid1" loCatId="pyramid" qsTypeId="urn:microsoft.com/office/officeart/2005/8/quickstyle/simple1" qsCatId="simple" csTypeId="urn:microsoft.com/office/officeart/2005/8/colors/accent1_2" csCatId="accent1" phldr="1"/>
      <dgm:spPr/>
    </dgm:pt>
    <dgm:pt modelId="{B4CDA557-5490-41C7-A39C-904448825514}">
      <dgm:prSet phldrT="[Text]" custT="1"/>
      <dgm:spPr>
        <a:solidFill>
          <a:schemeClr val="accent1"/>
        </a:solidFill>
        <a:ln w="12700">
          <a:solidFill>
            <a:schemeClr val="bg1"/>
          </a:solidFill>
        </a:ln>
      </dgm:spPr>
      <dgm:t>
        <a:bodyPr/>
        <a:lstStyle/>
        <a:p>
          <a:endParaRPr lang="de-CH" sz="500">
            <a:solidFill>
              <a:schemeClr val="bg1"/>
            </a:solidFill>
          </a:endParaRPr>
        </a:p>
      </dgm:t>
    </dgm:pt>
    <dgm:pt modelId="{DF1C7F40-F178-4CEE-A377-43236615C9BD}" type="parTrans" cxnId="{DC6DCFEF-ADA6-4B8B-8914-5481DB920992}">
      <dgm:prSet/>
      <dgm:spPr/>
      <dgm:t>
        <a:bodyPr/>
        <a:lstStyle/>
        <a:p>
          <a:endParaRPr lang="de-CH" sz="200">
            <a:solidFill>
              <a:schemeClr val="bg1"/>
            </a:solidFill>
          </a:endParaRPr>
        </a:p>
      </dgm:t>
    </dgm:pt>
    <dgm:pt modelId="{399DAD01-895B-424E-AAC0-C6F3AB301785}" type="sibTrans" cxnId="{DC6DCFEF-ADA6-4B8B-8914-5481DB920992}">
      <dgm:prSet/>
      <dgm:spPr/>
      <dgm:t>
        <a:bodyPr/>
        <a:lstStyle/>
        <a:p>
          <a:endParaRPr lang="de-CH" sz="200">
            <a:solidFill>
              <a:schemeClr val="bg1"/>
            </a:solidFill>
          </a:endParaRPr>
        </a:p>
      </dgm:t>
    </dgm:pt>
    <dgm:pt modelId="{351B58C7-0C58-42D8-933F-9B094BAB16FF}">
      <dgm:prSet phldrT="[Text]" custT="1"/>
      <dgm:spPr>
        <a:solidFill>
          <a:schemeClr val="bg2">
            <a:lumMod val="50000"/>
          </a:schemeClr>
        </a:solidFill>
        <a:ln w="12700">
          <a:solidFill>
            <a:schemeClr val="bg1"/>
          </a:solidFill>
        </a:ln>
      </dgm:spPr>
      <dgm:t>
        <a:bodyPr/>
        <a:lstStyle/>
        <a:p>
          <a:endParaRPr lang="de-CH" sz="500">
            <a:solidFill>
              <a:schemeClr val="bg1"/>
            </a:solidFill>
          </a:endParaRPr>
        </a:p>
      </dgm:t>
    </dgm:pt>
    <dgm:pt modelId="{D39C20F3-53CA-4610-ABEB-936637EB4065}" type="parTrans" cxnId="{B6AAF4EE-2CE4-4C90-8DA1-383E1BEA79E6}">
      <dgm:prSet/>
      <dgm:spPr/>
      <dgm:t>
        <a:bodyPr/>
        <a:lstStyle/>
        <a:p>
          <a:endParaRPr lang="de-CH" sz="200">
            <a:solidFill>
              <a:schemeClr val="bg1"/>
            </a:solidFill>
          </a:endParaRPr>
        </a:p>
      </dgm:t>
    </dgm:pt>
    <dgm:pt modelId="{617947E8-718E-4789-8B0A-6E5DE6F7A002}" type="sibTrans" cxnId="{B6AAF4EE-2CE4-4C90-8DA1-383E1BEA79E6}">
      <dgm:prSet/>
      <dgm:spPr/>
      <dgm:t>
        <a:bodyPr/>
        <a:lstStyle/>
        <a:p>
          <a:endParaRPr lang="de-CH" sz="200">
            <a:solidFill>
              <a:schemeClr val="bg1"/>
            </a:solidFill>
          </a:endParaRPr>
        </a:p>
      </dgm:t>
    </dgm:pt>
    <dgm:pt modelId="{040E2559-BBD0-4385-90A8-0F9B99D210D5}">
      <dgm:prSet phldrT="[Text]" custT="1"/>
      <dgm:spPr>
        <a:solidFill>
          <a:schemeClr val="bg2">
            <a:lumMod val="50000"/>
          </a:schemeClr>
        </a:solidFill>
        <a:ln w="12700">
          <a:solidFill>
            <a:schemeClr val="bg1"/>
          </a:solidFill>
        </a:ln>
      </dgm:spPr>
      <dgm:t>
        <a:bodyPr/>
        <a:lstStyle/>
        <a:p>
          <a:endParaRPr lang="de-CH" sz="500">
            <a:solidFill>
              <a:schemeClr val="bg1"/>
            </a:solidFill>
          </a:endParaRPr>
        </a:p>
      </dgm:t>
    </dgm:pt>
    <dgm:pt modelId="{2B45FFDF-C889-4867-972E-DD95528F2847}" type="parTrans" cxnId="{681980CD-4B39-4401-AF7D-5E471F6B917F}">
      <dgm:prSet/>
      <dgm:spPr/>
      <dgm:t>
        <a:bodyPr/>
        <a:lstStyle/>
        <a:p>
          <a:endParaRPr lang="de-CH" sz="200">
            <a:solidFill>
              <a:schemeClr val="bg1"/>
            </a:solidFill>
          </a:endParaRPr>
        </a:p>
      </dgm:t>
    </dgm:pt>
    <dgm:pt modelId="{412EAEB3-32CD-4791-9C34-EB0B45DA6437}" type="sibTrans" cxnId="{681980CD-4B39-4401-AF7D-5E471F6B917F}">
      <dgm:prSet/>
      <dgm:spPr/>
      <dgm:t>
        <a:bodyPr/>
        <a:lstStyle/>
        <a:p>
          <a:endParaRPr lang="de-CH" sz="200">
            <a:solidFill>
              <a:schemeClr val="bg1"/>
            </a:solidFill>
          </a:endParaRPr>
        </a:p>
      </dgm:t>
    </dgm:pt>
    <dgm:pt modelId="{57276959-25D0-435D-88BE-A40D4FFD08E7}" type="pres">
      <dgm:prSet presAssocID="{C3DBDBD0-B9E4-4944-85E8-AC483F47E281}" presName="Name0" presStyleCnt="0">
        <dgm:presLayoutVars>
          <dgm:dir/>
          <dgm:animLvl val="lvl"/>
          <dgm:resizeHandles val="exact"/>
        </dgm:presLayoutVars>
      </dgm:prSet>
      <dgm:spPr/>
    </dgm:pt>
    <dgm:pt modelId="{48BAE5EB-B5C7-45A3-91D3-B4F704C09976}" type="pres">
      <dgm:prSet presAssocID="{B4CDA557-5490-41C7-A39C-904448825514}" presName="Name8" presStyleCnt="0"/>
      <dgm:spPr/>
    </dgm:pt>
    <dgm:pt modelId="{817E3ABA-25E3-4789-A259-A95207C2AB21}" type="pres">
      <dgm:prSet presAssocID="{B4CDA557-5490-41C7-A39C-904448825514}" presName="level" presStyleLbl="node1" presStyleIdx="0" presStyleCnt="3" custScaleY="81538" custLinFactNeighborY="-11229">
        <dgm:presLayoutVars>
          <dgm:chMax val="1"/>
          <dgm:bulletEnabled val="1"/>
        </dgm:presLayoutVars>
      </dgm:prSet>
      <dgm:spPr/>
    </dgm:pt>
    <dgm:pt modelId="{2321FB0C-363E-4DCD-938E-9D1CA313B784}" type="pres">
      <dgm:prSet presAssocID="{B4CDA557-5490-41C7-A39C-904448825514}" presName="levelTx" presStyleLbl="revTx" presStyleIdx="0" presStyleCnt="0">
        <dgm:presLayoutVars>
          <dgm:chMax val="1"/>
          <dgm:bulletEnabled val="1"/>
        </dgm:presLayoutVars>
      </dgm:prSet>
      <dgm:spPr/>
    </dgm:pt>
    <dgm:pt modelId="{7E7F214B-B4FE-424B-B52A-00EE6B5915B6}" type="pres">
      <dgm:prSet presAssocID="{351B58C7-0C58-42D8-933F-9B094BAB16FF}" presName="Name8" presStyleCnt="0"/>
      <dgm:spPr/>
    </dgm:pt>
    <dgm:pt modelId="{6072D62C-0806-4E4E-9A52-90FB8F984AEA}" type="pres">
      <dgm:prSet presAssocID="{351B58C7-0C58-42D8-933F-9B094BAB16FF}" presName="level" presStyleLbl="node1" presStyleIdx="1" presStyleCnt="3" custScaleY="109967">
        <dgm:presLayoutVars>
          <dgm:chMax val="1"/>
          <dgm:bulletEnabled val="1"/>
        </dgm:presLayoutVars>
      </dgm:prSet>
      <dgm:spPr/>
    </dgm:pt>
    <dgm:pt modelId="{089E9424-4D86-4E73-AF33-F6906B7DFA3D}" type="pres">
      <dgm:prSet presAssocID="{351B58C7-0C58-42D8-933F-9B094BAB16FF}" presName="levelTx" presStyleLbl="revTx" presStyleIdx="0" presStyleCnt="0">
        <dgm:presLayoutVars>
          <dgm:chMax val="1"/>
          <dgm:bulletEnabled val="1"/>
        </dgm:presLayoutVars>
      </dgm:prSet>
      <dgm:spPr/>
    </dgm:pt>
    <dgm:pt modelId="{104375F1-5891-4AA8-95A2-58E267BE278A}" type="pres">
      <dgm:prSet presAssocID="{040E2559-BBD0-4385-90A8-0F9B99D210D5}" presName="Name8" presStyleCnt="0"/>
      <dgm:spPr/>
    </dgm:pt>
    <dgm:pt modelId="{87F4C7F7-B0D0-42AE-AB18-5F1350D383E8}" type="pres">
      <dgm:prSet presAssocID="{040E2559-BBD0-4385-90A8-0F9B99D210D5}" presName="level" presStyleLbl="node1" presStyleIdx="2" presStyleCnt="3">
        <dgm:presLayoutVars>
          <dgm:chMax val="1"/>
          <dgm:bulletEnabled val="1"/>
        </dgm:presLayoutVars>
      </dgm:prSet>
      <dgm:spPr/>
    </dgm:pt>
    <dgm:pt modelId="{5792514B-5D37-451D-A47F-FB035DA8EAB6}" type="pres">
      <dgm:prSet presAssocID="{040E2559-BBD0-4385-90A8-0F9B99D210D5}" presName="levelTx" presStyleLbl="revTx" presStyleIdx="0" presStyleCnt="0">
        <dgm:presLayoutVars>
          <dgm:chMax val="1"/>
          <dgm:bulletEnabled val="1"/>
        </dgm:presLayoutVars>
      </dgm:prSet>
      <dgm:spPr/>
    </dgm:pt>
  </dgm:ptLst>
  <dgm:cxnLst>
    <dgm:cxn modelId="{3E87346B-061F-4BE2-948C-C6B2FF653F5B}" type="presOf" srcId="{351B58C7-0C58-42D8-933F-9B094BAB16FF}" destId="{6072D62C-0806-4E4E-9A52-90FB8F984AEA}" srcOrd="0" destOrd="0" presId="urn:microsoft.com/office/officeart/2005/8/layout/pyramid1"/>
    <dgm:cxn modelId="{5E17B780-0A4E-4C81-BCF1-5E6E2A55B2EA}" type="presOf" srcId="{B4CDA557-5490-41C7-A39C-904448825514}" destId="{2321FB0C-363E-4DCD-938E-9D1CA313B784}" srcOrd="1" destOrd="0" presId="urn:microsoft.com/office/officeart/2005/8/layout/pyramid1"/>
    <dgm:cxn modelId="{6D012983-C775-4F37-AFA5-0607AA37E60D}" type="presOf" srcId="{351B58C7-0C58-42D8-933F-9B094BAB16FF}" destId="{089E9424-4D86-4E73-AF33-F6906B7DFA3D}" srcOrd="1" destOrd="0" presId="urn:microsoft.com/office/officeart/2005/8/layout/pyramid1"/>
    <dgm:cxn modelId="{9F8691A3-0718-4038-B42B-610E12345BED}" type="presOf" srcId="{C3DBDBD0-B9E4-4944-85E8-AC483F47E281}" destId="{57276959-25D0-435D-88BE-A40D4FFD08E7}" srcOrd="0" destOrd="0" presId="urn:microsoft.com/office/officeart/2005/8/layout/pyramid1"/>
    <dgm:cxn modelId="{4F67ABB3-67B6-4A9E-B41A-9318FFB8904B}" type="presOf" srcId="{040E2559-BBD0-4385-90A8-0F9B99D210D5}" destId="{5792514B-5D37-451D-A47F-FB035DA8EAB6}" srcOrd="1" destOrd="0" presId="urn:microsoft.com/office/officeart/2005/8/layout/pyramid1"/>
    <dgm:cxn modelId="{681980CD-4B39-4401-AF7D-5E471F6B917F}" srcId="{C3DBDBD0-B9E4-4944-85E8-AC483F47E281}" destId="{040E2559-BBD0-4385-90A8-0F9B99D210D5}" srcOrd="2" destOrd="0" parTransId="{2B45FFDF-C889-4867-972E-DD95528F2847}" sibTransId="{412EAEB3-32CD-4791-9C34-EB0B45DA6437}"/>
    <dgm:cxn modelId="{9D4F2CE9-46D3-4D60-93BF-4A7FC0092576}" type="presOf" srcId="{B4CDA557-5490-41C7-A39C-904448825514}" destId="{817E3ABA-25E3-4789-A259-A95207C2AB21}" srcOrd="0" destOrd="0" presId="urn:microsoft.com/office/officeart/2005/8/layout/pyramid1"/>
    <dgm:cxn modelId="{949F30E9-42C6-4942-88A4-7ED1B9A19D8A}" type="presOf" srcId="{040E2559-BBD0-4385-90A8-0F9B99D210D5}" destId="{87F4C7F7-B0D0-42AE-AB18-5F1350D383E8}" srcOrd="0" destOrd="0" presId="urn:microsoft.com/office/officeart/2005/8/layout/pyramid1"/>
    <dgm:cxn modelId="{B6AAF4EE-2CE4-4C90-8DA1-383E1BEA79E6}" srcId="{C3DBDBD0-B9E4-4944-85E8-AC483F47E281}" destId="{351B58C7-0C58-42D8-933F-9B094BAB16FF}" srcOrd="1" destOrd="0" parTransId="{D39C20F3-53CA-4610-ABEB-936637EB4065}" sibTransId="{617947E8-718E-4789-8B0A-6E5DE6F7A002}"/>
    <dgm:cxn modelId="{DC6DCFEF-ADA6-4B8B-8914-5481DB920992}" srcId="{C3DBDBD0-B9E4-4944-85E8-AC483F47E281}" destId="{B4CDA557-5490-41C7-A39C-904448825514}" srcOrd="0" destOrd="0" parTransId="{DF1C7F40-F178-4CEE-A377-43236615C9BD}" sibTransId="{399DAD01-895B-424E-AAC0-C6F3AB301785}"/>
    <dgm:cxn modelId="{54B603E8-5BE6-4E74-962A-4E901003C828}" type="presParOf" srcId="{57276959-25D0-435D-88BE-A40D4FFD08E7}" destId="{48BAE5EB-B5C7-45A3-91D3-B4F704C09976}" srcOrd="0" destOrd="0" presId="urn:microsoft.com/office/officeart/2005/8/layout/pyramid1"/>
    <dgm:cxn modelId="{E77A5E9C-1CF8-4158-8CF3-CBAC1D78C8E8}" type="presParOf" srcId="{48BAE5EB-B5C7-45A3-91D3-B4F704C09976}" destId="{817E3ABA-25E3-4789-A259-A95207C2AB21}" srcOrd="0" destOrd="0" presId="urn:microsoft.com/office/officeart/2005/8/layout/pyramid1"/>
    <dgm:cxn modelId="{2C8162BC-6E8E-43DB-B0B3-DD5F5485F0BF}" type="presParOf" srcId="{48BAE5EB-B5C7-45A3-91D3-B4F704C09976}" destId="{2321FB0C-363E-4DCD-938E-9D1CA313B784}" srcOrd="1" destOrd="0" presId="urn:microsoft.com/office/officeart/2005/8/layout/pyramid1"/>
    <dgm:cxn modelId="{085956DE-D093-4E30-913E-1937093B10C2}" type="presParOf" srcId="{57276959-25D0-435D-88BE-A40D4FFD08E7}" destId="{7E7F214B-B4FE-424B-B52A-00EE6B5915B6}" srcOrd="1" destOrd="0" presId="urn:microsoft.com/office/officeart/2005/8/layout/pyramid1"/>
    <dgm:cxn modelId="{FE36851F-D8DA-4565-80D1-0AB815549F71}" type="presParOf" srcId="{7E7F214B-B4FE-424B-B52A-00EE6B5915B6}" destId="{6072D62C-0806-4E4E-9A52-90FB8F984AEA}" srcOrd="0" destOrd="0" presId="urn:microsoft.com/office/officeart/2005/8/layout/pyramid1"/>
    <dgm:cxn modelId="{C88FA174-C71C-440C-94AE-C6E9A324C658}" type="presParOf" srcId="{7E7F214B-B4FE-424B-B52A-00EE6B5915B6}" destId="{089E9424-4D86-4E73-AF33-F6906B7DFA3D}" srcOrd="1" destOrd="0" presId="urn:microsoft.com/office/officeart/2005/8/layout/pyramid1"/>
    <dgm:cxn modelId="{D6B08BD0-D48E-43B8-BFE8-D2396A232F6D}" type="presParOf" srcId="{57276959-25D0-435D-88BE-A40D4FFD08E7}" destId="{104375F1-5891-4AA8-95A2-58E267BE278A}" srcOrd="2" destOrd="0" presId="urn:microsoft.com/office/officeart/2005/8/layout/pyramid1"/>
    <dgm:cxn modelId="{4668C10C-2BF6-480B-BD29-21B36B24EAF2}" type="presParOf" srcId="{104375F1-5891-4AA8-95A2-58E267BE278A}" destId="{87F4C7F7-B0D0-42AE-AB18-5F1350D383E8}" srcOrd="0" destOrd="0" presId="urn:microsoft.com/office/officeart/2005/8/layout/pyramid1"/>
    <dgm:cxn modelId="{6D21C7CE-AB75-4842-BD71-B09A0E62D63E}" type="presParOf" srcId="{104375F1-5891-4AA8-95A2-58E267BE278A}" destId="{5792514B-5D37-451D-A47F-FB035DA8EAB6}"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DBDBD0-B9E4-4944-85E8-AC483F47E281}" type="doc">
      <dgm:prSet loTypeId="urn:microsoft.com/office/officeart/2005/8/layout/pyramid1" loCatId="pyramid" qsTypeId="urn:microsoft.com/office/officeart/2005/8/quickstyle/simple1" qsCatId="simple" csTypeId="urn:microsoft.com/office/officeart/2005/8/colors/accent1_2" csCatId="accent1" phldr="1"/>
      <dgm:spPr/>
    </dgm:pt>
    <dgm:pt modelId="{B4CDA557-5490-41C7-A39C-904448825514}">
      <dgm:prSet phldrT="[Text]" custT="1"/>
      <dgm:spPr>
        <a:solidFill>
          <a:schemeClr val="bg2">
            <a:lumMod val="50000"/>
          </a:schemeClr>
        </a:solidFill>
        <a:ln w="12700">
          <a:solidFill>
            <a:schemeClr val="bg1"/>
          </a:solidFill>
        </a:ln>
      </dgm:spPr>
      <dgm:t>
        <a:bodyPr/>
        <a:lstStyle/>
        <a:p>
          <a:endParaRPr lang="de-CH" sz="500">
            <a:solidFill>
              <a:schemeClr val="bg1"/>
            </a:solidFill>
          </a:endParaRPr>
        </a:p>
      </dgm:t>
    </dgm:pt>
    <dgm:pt modelId="{DF1C7F40-F178-4CEE-A377-43236615C9BD}" type="parTrans" cxnId="{DC6DCFEF-ADA6-4B8B-8914-5481DB920992}">
      <dgm:prSet/>
      <dgm:spPr/>
      <dgm:t>
        <a:bodyPr/>
        <a:lstStyle/>
        <a:p>
          <a:endParaRPr lang="de-CH" sz="200">
            <a:solidFill>
              <a:schemeClr val="bg1"/>
            </a:solidFill>
          </a:endParaRPr>
        </a:p>
      </dgm:t>
    </dgm:pt>
    <dgm:pt modelId="{399DAD01-895B-424E-AAC0-C6F3AB301785}" type="sibTrans" cxnId="{DC6DCFEF-ADA6-4B8B-8914-5481DB920992}">
      <dgm:prSet/>
      <dgm:spPr/>
      <dgm:t>
        <a:bodyPr/>
        <a:lstStyle/>
        <a:p>
          <a:endParaRPr lang="de-CH" sz="200">
            <a:solidFill>
              <a:schemeClr val="bg1"/>
            </a:solidFill>
          </a:endParaRPr>
        </a:p>
      </dgm:t>
    </dgm:pt>
    <dgm:pt modelId="{351B58C7-0C58-42D8-933F-9B094BAB16FF}">
      <dgm:prSet phldrT="[Text]" custT="1"/>
      <dgm:spPr>
        <a:solidFill>
          <a:schemeClr val="bg2">
            <a:lumMod val="50000"/>
          </a:schemeClr>
        </a:solidFill>
        <a:ln w="12700">
          <a:solidFill>
            <a:schemeClr val="bg1"/>
          </a:solidFill>
        </a:ln>
      </dgm:spPr>
      <dgm:t>
        <a:bodyPr/>
        <a:lstStyle/>
        <a:p>
          <a:endParaRPr lang="de-CH" sz="500">
            <a:solidFill>
              <a:schemeClr val="bg1"/>
            </a:solidFill>
          </a:endParaRPr>
        </a:p>
      </dgm:t>
    </dgm:pt>
    <dgm:pt modelId="{D39C20F3-53CA-4610-ABEB-936637EB4065}" type="parTrans" cxnId="{B6AAF4EE-2CE4-4C90-8DA1-383E1BEA79E6}">
      <dgm:prSet/>
      <dgm:spPr/>
      <dgm:t>
        <a:bodyPr/>
        <a:lstStyle/>
        <a:p>
          <a:endParaRPr lang="de-CH" sz="200">
            <a:solidFill>
              <a:schemeClr val="bg1"/>
            </a:solidFill>
          </a:endParaRPr>
        </a:p>
      </dgm:t>
    </dgm:pt>
    <dgm:pt modelId="{617947E8-718E-4789-8B0A-6E5DE6F7A002}" type="sibTrans" cxnId="{B6AAF4EE-2CE4-4C90-8DA1-383E1BEA79E6}">
      <dgm:prSet/>
      <dgm:spPr/>
      <dgm:t>
        <a:bodyPr/>
        <a:lstStyle/>
        <a:p>
          <a:endParaRPr lang="de-CH" sz="200">
            <a:solidFill>
              <a:schemeClr val="bg1"/>
            </a:solidFill>
          </a:endParaRPr>
        </a:p>
      </dgm:t>
    </dgm:pt>
    <dgm:pt modelId="{040E2559-BBD0-4385-90A8-0F9B99D210D5}">
      <dgm:prSet phldrT="[Text]" custT="1"/>
      <dgm:spPr>
        <a:solidFill>
          <a:schemeClr val="bg2">
            <a:lumMod val="50000"/>
          </a:schemeClr>
        </a:solidFill>
        <a:ln w="12700">
          <a:solidFill>
            <a:schemeClr val="bg1"/>
          </a:solidFill>
        </a:ln>
      </dgm:spPr>
      <dgm:t>
        <a:bodyPr/>
        <a:lstStyle/>
        <a:p>
          <a:endParaRPr lang="de-CH" sz="500">
            <a:solidFill>
              <a:schemeClr val="bg1"/>
            </a:solidFill>
          </a:endParaRPr>
        </a:p>
      </dgm:t>
    </dgm:pt>
    <dgm:pt modelId="{2B45FFDF-C889-4867-972E-DD95528F2847}" type="parTrans" cxnId="{681980CD-4B39-4401-AF7D-5E471F6B917F}">
      <dgm:prSet/>
      <dgm:spPr/>
      <dgm:t>
        <a:bodyPr/>
        <a:lstStyle/>
        <a:p>
          <a:endParaRPr lang="de-CH" sz="200">
            <a:solidFill>
              <a:schemeClr val="bg1"/>
            </a:solidFill>
          </a:endParaRPr>
        </a:p>
      </dgm:t>
    </dgm:pt>
    <dgm:pt modelId="{412EAEB3-32CD-4791-9C34-EB0B45DA6437}" type="sibTrans" cxnId="{681980CD-4B39-4401-AF7D-5E471F6B917F}">
      <dgm:prSet/>
      <dgm:spPr/>
      <dgm:t>
        <a:bodyPr/>
        <a:lstStyle/>
        <a:p>
          <a:endParaRPr lang="de-CH" sz="200">
            <a:solidFill>
              <a:schemeClr val="bg1"/>
            </a:solidFill>
          </a:endParaRPr>
        </a:p>
      </dgm:t>
    </dgm:pt>
    <dgm:pt modelId="{57276959-25D0-435D-88BE-A40D4FFD08E7}" type="pres">
      <dgm:prSet presAssocID="{C3DBDBD0-B9E4-4944-85E8-AC483F47E281}" presName="Name0" presStyleCnt="0">
        <dgm:presLayoutVars>
          <dgm:dir/>
          <dgm:animLvl val="lvl"/>
          <dgm:resizeHandles val="exact"/>
        </dgm:presLayoutVars>
      </dgm:prSet>
      <dgm:spPr/>
    </dgm:pt>
    <dgm:pt modelId="{48BAE5EB-B5C7-45A3-91D3-B4F704C09976}" type="pres">
      <dgm:prSet presAssocID="{B4CDA557-5490-41C7-A39C-904448825514}" presName="Name8" presStyleCnt="0"/>
      <dgm:spPr/>
    </dgm:pt>
    <dgm:pt modelId="{817E3ABA-25E3-4789-A259-A95207C2AB21}" type="pres">
      <dgm:prSet presAssocID="{B4CDA557-5490-41C7-A39C-904448825514}" presName="level" presStyleLbl="node1" presStyleIdx="0" presStyleCnt="3" custScaleY="81538" custLinFactNeighborY="-11229">
        <dgm:presLayoutVars>
          <dgm:chMax val="1"/>
          <dgm:bulletEnabled val="1"/>
        </dgm:presLayoutVars>
      </dgm:prSet>
      <dgm:spPr/>
    </dgm:pt>
    <dgm:pt modelId="{2321FB0C-363E-4DCD-938E-9D1CA313B784}" type="pres">
      <dgm:prSet presAssocID="{B4CDA557-5490-41C7-A39C-904448825514}" presName="levelTx" presStyleLbl="revTx" presStyleIdx="0" presStyleCnt="0">
        <dgm:presLayoutVars>
          <dgm:chMax val="1"/>
          <dgm:bulletEnabled val="1"/>
        </dgm:presLayoutVars>
      </dgm:prSet>
      <dgm:spPr/>
    </dgm:pt>
    <dgm:pt modelId="{7E7F214B-B4FE-424B-B52A-00EE6B5915B6}" type="pres">
      <dgm:prSet presAssocID="{351B58C7-0C58-42D8-933F-9B094BAB16FF}" presName="Name8" presStyleCnt="0"/>
      <dgm:spPr/>
    </dgm:pt>
    <dgm:pt modelId="{6072D62C-0806-4E4E-9A52-90FB8F984AEA}" type="pres">
      <dgm:prSet presAssocID="{351B58C7-0C58-42D8-933F-9B094BAB16FF}" presName="level" presStyleLbl="node1" presStyleIdx="1" presStyleCnt="3" custScaleY="109967">
        <dgm:presLayoutVars>
          <dgm:chMax val="1"/>
          <dgm:bulletEnabled val="1"/>
        </dgm:presLayoutVars>
      </dgm:prSet>
      <dgm:spPr/>
    </dgm:pt>
    <dgm:pt modelId="{089E9424-4D86-4E73-AF33-F6906B7DFA3D}" type="pres">
      <dgm:prSet presAssocID="{351B58C7-0C58-42D8-933F-9B094BAB16FF}" presName="levelTx" presStyleLbl="revTx" presStyleIdx="0" presStyleCnt="0">
        <dgm:presLayoutVars>
          <dgm:chMax val="1"/>
          <dgm:bulletEnabled val="1"/>
        </dgm:presLayoutVars>
      </dgm:prSet>
      <dgm:spPr/>
    </dgm:pt>
    <dgm:pt modelId="{104375F1-5891-4AA8-95A2-58E267BE278A}" type="pres">
      <dgm:prSet presAssocID="{040E2559-BBD0-4385-90A8-0F9B99D210D5}" presName="Name8" presStyleCnt="0"/>
      <dgm:spPr/>
    </dgm:pt>
    <dgm:pt modelId="{87F4C7F7-B0D0-42AE-AB18-5F1350D383E8}" type="pres">
      <dgm:prSet presAssocID="{040E2559-BBD0-4385-90A8-0F9B99D210D5}" presName="level" presStyleLbl="node1" presStyleIdx="2" presStyleCnt="3">
        <dgm:presLayoutVars>
          <dgm:chMax val="1"/>
          <dgm:bulletEnabled val="1"/>
        </dgm:presLayoutVars>
      </dgm:prSet>
      <dgm:spPr/>
    </dgm:pt>
    <dgm:pt modelId="{5792514B-5D37-451D-A47F-FB035DA8EAB6}" type="pres">
      <dgm:prSet presAssocID="{040E2559-BBD0-4385-90A8-0F9B99D210D5}" presName="levelTx" presStyleLbl="revTx" presStyleIdx="0" presStyleCnt="0">
        <dgm:presLayoutVars>
          <dgm:chMax val="1"/>
          <dgm:bulletEnabled val="1"/>
        </dgm:presLayoutVars>
      </dgm:prSet>
      <dgm:spPr/>
    </dgm:pt>
  </dgm:ptLst>
  <dgm:cxnLst>
    <dgm:cxn modelId="{3E87346B-061F-4BE2-948C-C6B2FF653F5B}" type="presOf" srcId="{351B58C7-0C58-42D8-933F-9B094BAB16FF}" destId="{6072D62C-0806-4E4E-9A52-90FB8F984AEA}" srcOrd="0" destOrd="0" presId="urn:microsoft.com/office/officeart/2005/8/layout/pyramid1"/>
    <dgm:cxn modelId="{5E17B780-0A4E-4C81-BCF1-5E6E2A55B2EA}" type="presOf" srcId="{B4CDA557-5490-41C7-A39C-904448825514}" destId="{2321FB0C-363E-4DCD-938E-9D1CA313B784}" srcOrd="1" destOrd="0" presId="urn:microsoft.com/office/officeart/2005/8/layout/pyramid1"/>
    <dgm:cxn modelId="{6D012983-C775-4F37-AFA5-0607AA37E60D}" type="presOf" srcId="{351B58C7-0C58-42D8-933F-9B094BAB16FF}" destId="{089E9424-4D86-4E73-AF33-F6906B7DFA3D}" srcOrd="1" destOrd="0" presId="urn:microsoft.com/office/officeart/2005/8/layout/pyramid1"/>
    <dgm:cxn modelId="{9F8691A3-0718-4038-B42B-610E12345BED}" type="presOf" srcId="{C3DBDBD0-B9E4-4944-85E8-AC483F47E281}" destId="{57276959-25D0-435D-88BE-A40D4FFD08E7}" srcOrd="0" destOrd="0" presId="urn:microsoft.com/office/officeart/2005/8/layout/pyramid1"/>
    <dgm:cxn modelId="{4F67ABB3-67B6-4A9E-B41A-9318FFB8904B}" type="presOf" srcId="{040E2559-BBD0-4385-90A8-0F9B99D210D5}" destId="{5792514B-5D37-451D-A47F-FB035DA8EAB6}" srcOrd="1" destOrd="0" presId="urn:microsoft.com/office/officeart/2005/8/layout/pyramid1"/>
    <dgm:cxn modelId="{681980CD-4B39-4401-AF7D-5E471F6B917F}" srcId="{C3DBDBD0-B9E4-4944-85E8-AC483F47E281}" destId="{040E2559-BBD0-4385-90A8-0F9B99D210D5}" srcOrd="2" destOrd="0" parTransId="{2B45FFDF-C889-4867-972E-DD95528F2847}" sibTransId="{412EAEB3-32CD-4791-9C34-EB0B45DA6437}"/>
    <dgm:cxn modelId="{9D4F2CE9-46D3-4D60-93BF-4A7FC0092576}" type="presOf" srcId="{B4CDA557-5490-41C7-A39C-904448825514}" destId="{817E3ABA-25E3-4789-A259-A95207C2AB21}" srcOrd="0" destOrd="0" presId="urn:microsoft.com/office/officeart/2005/8/layout/pyramid1"/>
    <dgm:cxn modelId="{949F30E9-42C6-4942-88A4-7ED1B9A19D8A}" type="presOf" srcId="{040E2559-BBD0-4385-90A8-0F9B99D210D5}" destId="{87F4C7F7-B0D0-42AE-AB18-5F1350D383E8}" srcOrd="0" destOrd="0" presId="urn:microsoft.com/office/officeart/2005/8/layout/pyramid1"/>
    <dgm:cxn modelId="{B6AAF4EE-2CE4-4C90-8DA1-383E1BEA79E6}" srcId="{C3DBDBD0-B9E4-4944-85E8-AC483F47E281}" destId="{351B58C7-0C58-42D8-933F-9B094BAB16FF}" srcOrd="1" destOrd="0" parTransId="{D39C20F3-53CA-4610-ABEB-936637EB4065}" sibTransId="{617947E8-718E-4789-8B0A-6E5DE6F7A002}"/>
    <dgm:cxn modelId="{DC6DCFEF-ADA6-4B8B-8914-5481DB920992}" srcId="{C3DBDBD0-B9E4-4944-85E8-AC483F47E281}" destId="{B4CDA557-5490-41C7-A39C-904448825514}" srcOrd="0" destOrd="0" parTransId="{DF1C7F40-F178-4CEE-A377-43236615C9BD}" sibTransId="{399DAD01-895B-424E-AAC0-C6F3AB301785}"/>
    <dgm:cxn modelId="{54B603E8-5BE6-4E74-962A-4E901003C828}" type="presParOf" srcId="{57276959-25D0-435D-88BE-A40D4FFD08E7}" destId="{48BAE5EB-B5C7-45A3-91D3-B4F704C09976}" srcOrd="0" destOrd="0" presId="urn:microsoft.com/office/officeart/2005/8/layout/pyramid1"/>
    <dgm:cxn modelId="{E77A5E9C-1CF8-4158-8CF3-CBAC1D78C8E8}" type="presParOf" srcId="{48BAE5EB-B5C7-45A3-91D3-B4F704C09976}" destId="{817E3ABA-25E3-4789-A259-A95207C2AB21}" srcOrd="0" destOrd="0" presId="urn:microsoft.com/office/officeart/2005/8/layout/pyramid1"/>
    <dgm:cxn modelId="{2C8162BC-6E8E-43DB-B0B3-DD5F5485F0BF}" type="presParOf" srcId="{48BAE5EB-B5C7-45A3-91D3-B4F704C09976}" destId="{2321FB0C-363E-4DCD-938E-9D1CA313B784}" srcOrd="1" destOrd="0" presId="urn:microsoft.com/office/officeart/2005/8/layout/pyramid1"/>
    <dgm:cxn modelId="{085956DE-D093-4E30-913E-1937093B10C2}" type="presParOf" srcId="{57276959-25D0-435D-88BE-A40D4FFD08E7}" destId="{7E7F214B-B4FE-424B-B52A-00EE6B5915B6}" srcOrd="1" destOrd="0" presId="urn:microsoft.com/office/officeart/2005/8/layout/pyramid1"/>
    <dgm:cxn modelId="{FE36851F-D8DA-4565-80D1-0AB815549F71}" type="presParOf" srcId="{7E7F214B-B4FE-424B-B52A-00EE6B5915B6}" destId="{6072D62C-0806-4E4E-9A52-90FB8F984AEA}" srcOrd="0" destOrd="0" presId="urn:microsoft.com/office/officeart/2005/8/layout/pyramid1"/>
    <dgm:cxn modelId="{C88FA174-C71C-440C-94AE-C6E9A324C658}" type="presParOf" srcId="{7E7F214B-B4FE-424B-B52A-00EE6B5915B6}" destId="{089E9424-4D86-4E73-AF33-F6906B7DFA3D}" srcOrd="1" destOrd="0" presId="urn:microsoft.com/office/officeart/2005/8/layout/pyramid1"/>
    <dgm:cxn modelId="{D6B08BD0-D48E-43B8-BFE8-D2396A232F6D}" type="presParOf" srcId="{57276959-25D0-435D-88BE-A40D4FFD08E7}" destId="{104375F1-5891-4AA8-95A2-58E267BE278A}" srcOrd="2" destOrd="0" presId="urn:microsoft.com/office/officeart/2005/8/layout/pyramid1"/>
    <dgm:cxn modelId="{4668C10C-2BF6-480B-BD29-21B36B24EAF2}" type="presParOf" srcId="{104375F1-5891-4AA8-95A2-58E267BE278A}" destId="{87F4C7F7-B0D0-42AE-AB18-5F1350D383E8}" srcOrd="0" destOrd="0" presId="urn:microsoft.com/office/officeart/2005/8/layout/pyramid1"/>
    <dgm:cxn modelId="{6D21C7CE-AB75-4842-BD71-B09A0E62D63E}" type="presParOf" srcId="{104375F1-5891-4AA8-95A2-58E267BE278A}" destId="{5792514B-5D37-451D-A47F-FB035DA8EAB6}"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DBDBD0-B9E4-4944-85E8-AC483F47E281}" type="doc">
      <dgm:prSet loTypeId="urn:microsoft.com/office/officeart/2005/8/layout/pyramid1" loCatId="pyramid" qsTypeId="urn:microsoft.com/office/officeart/2005/8/quickstyle/simple1" qsCatId="simple" csTypeId="urn:microsoft.com/office/officeart/2005/8/colors/accent1_2" csCatId="accent1" phldr="1"/>
      <dgm:spPr/>
    </dgm:pt>
    <dgm:pt modelId="{B4CDA557-5490-41C7-A39C-904448825514}">
      <dgm:prSet phldrT="[Text]" custT="1"/>
      <dgm:spPr>
        <a:solidFill>
          <a:schemeClr val="accent1"/>
        </a:solidFill>
        <a:ln w="76200">
          <a:solidFill>
            <a:schemeClr val="bg1"/>
          </a:solidFill>
        </a:ln>
      </dgm:spPr>
      <dgm:t>
        <a:bodyPr/>
        <a:lstStyle/>
        <a:p>
          <a:endParaRPr lang="fr-CH" sz="3200" noProof="0" dirty="0">
            <a:solidFill>
              <a:schemeClr val="bg1"/>
            </a:solidFill>
          </a:endParaRPr>
        </a:p>
        <a:p>
          <a:r>
            <a:rPr lang="fr-CH" sz="2000" noProof="0" dirty="0">
              <a:solidFill>
                <a:schemeClr val="bg1"/>
              </a:solidFill>
            </a:rPr>
            <a:t>Objectif</a:t>
          </a:r>
        </a:p>
      </dgm:t>
    </dgm:pt>
    <dgm:pt modelId="{DF1C7F40-F178-4CEE-A377-43236615C9BD}" type="parTrans" cxnId="{DC6DCFEF-ADA6-4B8B-8914-5481DB920992}">
      <dgm:prSet/>
      <dgm:spPr/>
      <dgm:t>
        <a:bodyPr/>
        <a:lstStyle/>
        <a:p>
          <a:endParaRPr lang="de-CH" sz="1400">
            <a:solidFill>
              <a:schemeClr val="bg1"/>
            </a:solidFill>
          </a:endParaRPr>
        </a:p>
      </dgm:t>
    </dgm:pt>
    <dgm:pt modelId="{399DAD01-895B-424E-AAC0-C6F3AB301785}" type="sibTrans" cxnId="{DC6DCFEF-ADA6-4B8B-8914-5481DB920992}">
      <dgm:prSet/>
      <dgm:spPr/>
      <dgm:t>
        <a:bodyPr/>
        <a:lstStyle/>
        <a:p>
          <a:endParaRPr lang="de-CH" sz="1400">
            <a:solidFill>
              <a:schemeClr val="bg1"/>
            </a:solidFill>
          </a:endParaRPr>
        </a:p>
      </dgm:t>
    </dgm:pt>
    <dgm:pt modelId="{351B58C7-0C58-42D8-933F-9B094BAB16FF}">
      <dgm:prSet phldrT="[Text]" custT="1"/>
      <dgm:spPr>
        <a:solidFill>
          <a:schemeClr val="accent1">
            <a:lumMod val="60000"/>
            <a:lumOff val="40000"/>
          </a:schemeClr>
        </a:solidFill>
        <a:ln w="76200">
          <a:solidFill>
            <a:schemeClr val="bg1"/>
          </a:solidFill>
        </a:ln>
      </dgm:spPr>
      <dgm:t>
        <a:bodyPr/>
        <a:lstStyle/>
        <a:p>
          <a:r>
            <a:rPr lang="fr-CH" sz="2000" noProof="0" dirty="0">
              <a:solidFill>
                <a:schemeClr val="bg1"/>
              </a:solidFill>
            </a:rPr>
            <a:t>Orientations stratégiques</a:t>
          </a:r>
        </a:p>
      </dgm:t>
    </dgm:pt>
    <dgm:pt modelId="{D39C20F3-53CA-4610-ABEB-936637EB4065}" type="parTrans" cxnId="{B6AAF4EE-2CE4-4C90-8DA1-383E1BEA79E6}">
      <dgm:prSet/>
      <dgm:spPr/>
      <dgm:t>
        <a:bodyPr/>
        <a:lstStyle/>
        <a:p>
          <a:endParaRPr lang="de-CH" sz="1400">
            <a:solidFill>
              <a:schemeClr val="bg1"/>
            </a:solidFill>
          </a:endParaRPr>
        </a:p>
      </dgm:t>
    </dgm:pt>
    <dgm:pt modelId="{617947E8-718E-4789-8B0A-6E5DE6F7A002}" type="sibTrans" cxnId="{B6AAF4EE-2CE4-4C90-8DA1-383E1BEA79E6}">
      <dgm:prSet/>
      <dgm:spPr/>
      <dgm:t>
        <a:bodyPr/>
        <a:lstStyle/>
        <a:p>
          <a:endParaRPr lang="de-CH" sz="1400">
            <a:solidFill>
              <a:schemeClr val="bg1"/>
            </a:solidFill>
          </a:endParaRPr>
        </a:p>
      </dgm:t>
    </dgm:pt>
    <dgm:pt modelId="{040E2559-BBD0-4385-90A8-0F9B99D210D5}">
      <dgm:prSet phldrT="[Text]" custT="1"/>
      <dgm:spPr>
        <a:solidFill>
          <a:schemeClr val="accent1">
            <a:lumMod val="40000"/>
            <a:lumOff val="60000"/>
          </a:schemeClr>
        </a:solidFill>
        <a:ln w="76200">
          <a:solidFill>
            <a:schemeClr val="bg1"/>
          </a:solidFill>
        </a:ln>
      </dgm:spPr>
      <dgm:t>
        <a:bodyPr/>
        <a:lstStyle/>
        <a:p>
          <a:r>
            <a:rPr lang="fr-CH" sz="2000" noProof="0" dirty="0">
              <a:solidFill>
                <a:schemeClr val="bg1"/>
              </a:solidFill>
            </a:rPr>
            <a:t>Plan d’action</a:t>
          </a:r>
        </a:p>
        <a:p>
          <a:r>
            <a:rPr lang="fr-CH" sz="2000" noProof="0" dirty="0">
              <a:solidFill>
                <a:schemeClr val="bg1"/>
              </a:solidFill>
            </a:rPr>
            <a:t>(selon la planification globale de l’Alliance SwissPass)</a:t>
          </a:r>
        </a:p>
      </dgm:t>
    </dgm:pt>
    <dgm:pt modelId="{2B45FFDF-C889-4867-972E-DD95528F2847}" type="parTrans" cxnId="{681980CD-4B39-4401-AF7D-5E471F6B917F}">
      <dgm:prSet/>
      <dgm:spPr/>
      <dgm:t>
        <a:bodyPr/>
        <a:lstStyle/>
        <a:p>
          <a:endParaRPr lang="de-CH" sz="1400">
            <a:solidFill>
              <a:schemeClr val="bg1"/>
            </a:solidFill>
          </a:endParaRPr>
        </a:p>
      </dgm:t>
    </dgm:pt>
    <dgm:pt modelId="{412EAEB3-32CD-4791-9C34-EB0B45DA6437}" type="sibTrans" cxnId="{681980CD-4B39-4401-AF7D-5E471F6B917F}">
      <dgm:prSet/>
      <dgm:spPr/>
      <dgm:t>
        <a:bodyPr/>
        <a:lstStyle/>
        <a:p>
          <a:endParaRPr lang="de-CH" sz="1400">
            <a:solidFill>
              <a:schemeClr val="bg1"/>
            </a:solidFill>
          </a:endParaRPr>
        </a:p>
      </dgm:t>
    </dgm:pt>
    <dgm:pt modelId="{57276959-25D0-435D-88BE-A40D4FFD08E7}" type="pres">
      <dgm:prSet presAssocID="{C3DBDBD0-B9E4-4944-85E8-AC483F47E281}" presName="Name0" presStyleCnt="0">
        <dgm:presLayoutVars>
          <dgm:dir/>
          <dgm:animLvl val="lvl"/>
          <dgm:resizeHandles val="exact"/>
        </dgm:presLayoutVars>
      </dgm:prSet>
      <dgm:spPr/>
    </dgm:pt>
    <dgm:pt modelId="{48BAE5EB-B5C7-45A3-91D3-B4F704C09976}" type="pres">
      <dgm:prSet presAssocID="{B4CDA557-5490-41C7-A39C-904448825514}" presName="Name8" presStyleCnt="0"/>
      <dgm:spPr/>
    </dgm:pt>
    <dgm:pt modelId="{817E3ABA-25E3-4789-A259-A95207C2AB21}" type="pres">
      <dgm:prSet presAssocID="{B4CDA557-5490-41C7-A39C-904448825514}" presName="level" presStyleLbl="node1" presStyleIdx="0" presStyleCnt="3" custScaleY="81538" custLinFactNeighborX="-2003" custLinFactNeighborY="-4023">
        <dgm:presLayoutVars>
          <dgm:chMax val="1"/>
          <dgm:bulletEnabled val="1"/>
        </dgm:presLayoutVars>
      </dgm:prSet>
      <dgm:spPr/>
    </dgm:pt>
    <dgm:pt modelId="{2321FB0C-363E-4DCD-938E-9D1CA313B784}" type="pres">
      <dgm:prSet presAssocID="{B4CDA557-5490-41C7-A39C-904448825514}" presName="levelTx" presStyleLbl="revTx" presStyleIdx="0" presStyleCnt="0">
        <dgm:presLayoutVars>
          <dgm:chMax val="1"/>
          <dgm:bulletEnabled val="1"/>
        </dgm:presLayoutVars>
      </dgm:prSet>
      <dgm:spPr/>
    </dgm:pt>
    <dgm:pt modelId="{7E7F214B-B4FE-424B-B52A-00EE6B5915B6}" type="pres">
      <dgm:prSet presAssocID="{351B58C7-0C58-42D8-933F-9B094BAB16FF}" presName="Name8" presStyleCnt="0"/>
      <dgm:spPr/>
    </dgm:pt>
    <dgm:pt modelId="{6072D62C-0806-4E4E-9A52-90FB8F984AEA}" type="pres">
      <dgm:prSet presAssocID="{351B58C7-0C58-42D8-933F-9B094BAB16FF}" presName="level" presStyleLbl="node1" presStyleIdx="1" presStyleCnt="3" custScaleY="109967" custLinFactNeighborX="-284" custLinFactNeighborY="-2196">
        <dgm:presLayoutVars>
          <dgm:chMax val="1"/>
          <dgm:bulletEnabled val="1"/>
        </dgm:presLayoutVars>
      </dgm:prSet>
      <dgm:spPr/>
    </dgm:pt>
    <dgm:pt modelId="{089E9424-4D86-4E73-AF33-F6906B7DFA3D}" type="pres">
      <dgm:prSet presAssocID="{351B58C7-0C58-42D8-933F-9B094BAB16FF}" presName="levelTx" presStyleLbl="revTx" presStyleIdx="0" presStyleCnt="0">
        <dgm:presLayoutVars>
          <dgm:chMax val="1"/>
          <dgm:bulletEnabled val="1"/>
        </dgm:presLayoutVars>
      </dgm:prSet>
      <dgm:spPr/>
    </dgm:pt>
    <dgm:pt modelId="{104375F1-5891-4AA8-95A2-58E267BE278A}" type="pres">
      <dgm:prSet presAssocID="{040E2559-BBD0-4385-90A8-0F9B99D210D5}" presName="Name8" presStyleCnt="0"/>
      <dgm:spPr/>
    </dgm:pt>
    <dgm:pt modelId="{87F4C7F7-B0D0-42AE-AB18-5F1350D383E8}" type="pres">
      <dgm:prSet presAssocID="{040E2559-BBD0-4385-90A8-0F9B99D210D5}" presName="level" presStyleLbl="node1" presStyleIdx="2" presStyleCnt="3">
        <dgm:presLayoutVars>
          <dgm:chMax val="1"/>
          <dgm:bulletEnabled val="1"/>
        </dgm:presLayoutVars>
      </dgm:prSet>
      <dgm:spPr/>
    </dgm:pt>
    <dgm:pt modelId="{5792514B-5D37-451D-A47F-FB035DA8EAB6}" type="pres">
      <dgm:prSet presAssocID="{040E2559-BBD0-4385-90A8-0F9B99D210D5}" presName="levelTx" presStyleLbl="revTx" presStyleIdx="0" presStyleCnt="0">
        <dgm:presLayoutVars>
          <dgm:chMax val="1"/>
          <dgm:bulletEnabled val="1"/>
        </dgm:presLayoutVars>
      </dgm:prSet>
      <dgm:spPr/>
    </dgm:pt>
  </dgm:ptLst>
  <dgm:cxnLst>
    <dgm:cxn modelId="{3E87346B-061F-4BE2-948C-C6B2FF653F5B}" type="presOf" srcId="{351B58C7-0C58-42D8-933F-9B094BAB16FF}" destId="{6072D62C-0806-4E4E-9A52-90FB8F984AEA}" srcOrd="0" destOrd="0" presId="urn:microsoft.com/office/officeart/2005/8/layout/pyramid1"/>
    <dgm:cxn modelId="{5E17B780-0A4E-4C81-BCF1-5E6E2A55B2EA}" type="presOf" srcId="{B4CDA557-5490-41C7-A39C-904448825514}" destId="{2321FB0C-363E-4DCD-938E-9D1CA313B784}" srcOrd="1" destOrd="0" presId="urn:microsoft.com/office/officeart/2005/8/layout/pyramid1"/>
    <dgm:cxn modelId="{6D012983-C775-4F37-AFA5-0607AA37E60D}" type="presOf" srcId="{351B58C7-0C58-42D8-933F-9B094BAB16FF}" destId="{089E9424-4D86-4E73-AF33-F6906B7DFA3D}" srcOrd="1" destOrd="0" presId="urn:microsoft.com/office/officeart/2005/8/layout/pyramid1"/>
    <dgm:cxn modelId="{9F8691A3-0718-4038-B42B-610E12345BED}" type="presOf" srcId="{C3DBDBD0-B9E4-4944-85E8-AC483F47E281}" destId="{57276959-25D0-435D-88BE-A40D4FFD08E7}" srcOrd="0" destOrd="0" presId="urn:microsoft.com/office/officeart/2005/8/layout/pyramid1"/>
    <dgm:cxn modelId="{4F67ABB3-67B6-4A9E-B41A-9318FFB8904B}" type="presOf" srcId="{040E2559-BBD0-4385-90A8-0F9B99D210D5}" destId="{5792514B-5D37-451D-A47F-FB035DA8EAB6}" srcOrd="1" destOrd="0" presId="urn:microsoft.com/office/officeart/2005/8/layout/pyramid1"/>
    <dgm:cxn modelId="{681980CD-4B39-4401-AF7D-5E471F6B917F}" srcId="{C3DBDBD0-B9E4-4944-85E8-AC483F47E281}" destId="{040E2559-BBD0-4385-90A8-0F9B99D210D5}" srcOrd="2" destOrd="0" parTransId="{2B45FFDF-C889-4867-972E-DD95528F2847}" sibTransId="{412EAEB3-32CD-4791-9C34-EB0B45DA6437}"/>
    <dgm:cxn modelId="{9D4F2CE9-46D3-4D60-93BF-4A7FC0092576}" type="presOf" srcId="{B4CDA557-5490-41C7-A39C-904448825514}" destId="{817E3ABA-25E3-4789-A259-A95207C2AB21}" srcOrd="0" destOrd="0" presId="urn:microsoft.com/office/officeart/2005/8/layout/pyramid1"/>
    <dgm:cxn modelId="{949F30E9-42C6-4942-88A4-7ED1B9A19D8A}" type="presOf" srcId="{040E2559-BBD0-4385-90A8-0F9B99D210D5}" destId="{87F4C7F7-B0D0-42AE-AB18-5F1350D383E8}" srcOrd="0" destOrd="0" presId="urn:microsoft.com/office/officeart/2005/8/layout/pyramid1"/>
    <dgm:cxn modelId="{B6AAF4EE-2CE4-4C90-8DA1-383E1BEA79E6}" srcId="{C3DBDBD0-B9E4-4944-85E8-AC483F47E281}" destId="{351B58C7-0C58-42D8-933F-9B094BAB16FF}" srcOrd="1" destOrd="0" parTransId="{D39C20F3-53CA-4610-ABEB-936637EB4065}" sibTransId="{617947E8-718E-4789-8B0A-6E5DE6F7A002}"/>
    <dgm:cxn modelId="{DC6DCFEF-ADA6-4B8B-8914-5481DB920992}" srcId="{C3DBDBD0-B9E4-4944-85E8-AC483F47E281}" destId="{B4CDA557-5490-41C7-A39C-904448825514}" srcOrd="0" destOrd="0" parTransId="{DF1C7F40-F178-4CEE-A377-43236615C9BD}" sibTransId="{399DAD01-895B-424E-AAC0-C6F3AB301785}"/>
    <dgm:cxn modelId="{54B603E8-5BE6-4E74-962A-4E901003C828}" type="presParOf" srcId="{57276959-25D0-435D-88BE-A40D4FFD08E7}" destId="{48BAE5EB-B5C7-45A3-91D3-B4F704C09976}" srcOrd="0" destOrd="0" presId="urn:microsoft.com/office/officeart/2005/8/layout/pyramid1"/>
    <dgm:cxn modelId="{E77A5E9C-1CF8-4158-8CF3-CBAC1D78C8E8}" type="presParOf" srcId="{48BAE5EB-B5C7-45A3-91D3-B4F704C09976}" destId="{817E3ABA-25E3-4789-A259-A95207C2AB21}" srcOrd="0" destOrd="0" presId="urn:microsoft.com/office/officeart/2005/8/layout/pyramid1"/>
    <dgm:cxn modelId="{2C8162BC-6E8E-43DB-B0B3-DD5F5485F0BF}" type="presParOf" srcId="{48BAE5EB-B5C7-45A3-91D3-B4F704C09976}" destId="{2321FB0C-363E-4DCD-938E-9D1CA313B784}" srcOrd="1" destOrd="0" presId="urn:microsoft.com/office/officeart/2005/8/layout/pyramid1"/>
    <dgm:cxn modelId="{085956DE-D093-4E30-913E-1937093B10C2}" type="presParOf" srcId="{57276959-25D0-435D-88BE-A40D4FFD08E7}" destId="{7E7F214B-B4FE-424B-B52A-00EE6B5915B6}" srcOrd="1" destOrd="0" presId="urn:microsoft.com/office/officeart/2005/8/layout/pyramid1"/>
    <dgm:cxn modelId="{FE36851F-D8DA-4565-80D1-0AB815549F71}" type="presParOf" srcId="{7E7F214B-B4FE-424B-B52A-00EE6B5915B6}" destId="{6072D62C-0806-4E4E-9A52-90FB8F984AEA}" srcOrd="0" destOrd="0" presId="urn:microsoft.com/office/officeart/2005/8/layout/pyramid1"/>
    <dgm:cxn modelId="{C88FA174-C71C-440C-94AE-C6E9A324C658}" type="presParOf" srcId="{7E7F214B-B4FE-424B-B52A-00EE6B5915B6}" destId="{089E9424-4D86-4E73-AF33-F6906B7DFA3D}" srcOrd="1" destOrd="0" presId="urn:microsoft.com/office/officeart/2005/8/layout/pyramid1"/>
    <dgm:cxn modelId="{D6B08BD0-D48E-43B8-BFE8-D2396A232F6D}" type="presParOf" srcId="{57276959-25D0-435D-88BE-A40D4FFD08E7}" destId="{104375F1-5891-4AA8-95A2-58E267BE278A}" srcOrd="2" destOrd="0" presId="urn:microsoft.com/office/officeart/2005/8/layout/pyramid1"/>
    <dgm:cxn modelId="{4668C10C-2BF6-480B-BD29-21B36B24EAF2}" type="presParOf" srcId="{104375F1-5891-4AA8-95A2-58E267BE278A}" destId="{87F4C7F7-B0D0-42AE-AB18-5F1350D383E8}" srcOrd="0" destOrd="0" presId="urn:microsoft.com/office/officeart/2005/8/layout/pyramid1"/>
    <dgm:cxn modelId="{6D21C7CE-AB75-4842-BD71-B09A0E62D63E}" type="presParOf" srcId="{104375F1-5891-4AA8-95A2-58E267BE278A}" destId="{5792514B-5D37-451D-A47F-FB035DA8EAB6}"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E3ABA-25E3-4789-A259-A95207C2AB21}">
      <dsp:nvSpPr>
        <dsp:cNvPr id="0" name=""/>
        <dsp:cNvSpPr/>
      </dsp:nvSpPr>
      <dsp:spPr>
        <a:xfrm>
          <a:off x="162919" y="0"/>
          <a:ext cx="126535" cy="91111"/>
        </a:xfrm>
        <a:prstGeom prst="trapezoid">
          <a:avLst>
            <a:gd name="adj" fmla="val 69440"/>
          </a:avLst>
        </a:prstGeom>
        <a:solidFill>
          <a:schemeClr val="bg2">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de-CH" sz="500" kern="1200">
            <a:solidFill>
              <a:schemeClr val="bg1"/>
            </a:solidFill>
          </a:endParaRPr>
        </a:p>
      </dsp:txBody>
      <dsp:txXfrm>
        <a:off x="162919" y="0"/>
        <a:ext cx="126535" cy="91111"/>
      </dsp:txXfrm>
    </dsp:sp>
    <dsp:sp modelId="{6072D62C-0806-4E4E-9A52-90FB8F984AEA}">
      <dsp:nvSpPr>
        <dsp:cNvPr id="0" name=""/>
        <dsp:cNvSpPr/>
      </dsp:nvSpPr>
      <dsp:spPr>
        <a:xfrm>
          <a:off x="77592" y="91111"/>
          <a:ext cx="297188" cy="122877"/>
        </a:xfrm>
        <a:prstGeom prst="trapezoid">
          <a:avLst>
            <a:gd name="adj" fmla="val 69440"/>
          </a:avLst>
        </a:prstGeom>
        <a:solidFill>
          <a:schemeClr val="accent1">
            <a:lumMod val="60000"/>
            <a:lumOff val="4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de-CH" sz="500" kern="1200">
            <a:solidFill>
              <a:schemeClr val="bg1"/>
            </a:solidFill>
          </a:endParaRPr>
        </a:p>
      </dsp:txBody>
      <dsp:txXfrm>
        <a:off x="129600" y="91111"/>
        <a:ext cx="193172" cy="122877"/>
      </dsp:txXfrm>
    </dsp:sp>
    <dsp:sp modelId="{87F4C7F7-B0D0-42AE-AB18-5F1350D383E8}">
      <dsp:nvSpPr>
        <dsp:cNvPr id="0" name=""/>
        <dsp:cNvSpPr/>
      </dsp:nvSpPr>
      <dsp:spPr>
        <a:xfrm>
          <a:off x="0" y="213989"/>
          <a:ext cx="452374" cy="111740"/>
        </a:xfrm>
        <a:prstGeom prst="trapezoid">
          <a:avLst>
            <a:gd name="adj" fmla="val 69440"/>
          </a:avLst>
        </a:prstGeom>
        <a:solidFill>
          <a:schemeClr val="bg2">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de-CH" sz="500" kern="1200">
            <a:solidFill>
              <a:schemeClr val="bg1"/>
            </a:solidFill>
          </a:endParaRPr>
        </a:p>
      </dsp:txBody>
      <dsp:txXfrm>
        <a:off x="79165" y="213989"/>
        <a:ext cx="294043" cy="11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E3ABA-25E3-4789-A259-A95207C2AB21}">
      <dsp:nvSpPr>
        <dsp:cNvPr id="0" name=""/>
        <dsp:cNvSpPr/>
      </dsp:nvSpPr>
      <dsp:spPr>
        <a:xfrm>
          <a:off x="162919" y="0"/>
          <a:ext cx="126535" cy="91111"/>
        </a:xfrm>
        <a:prstGeom prst="trapezoid">
          <a:avLst>
            <a:gd name="adj" fmla="val 69440"/>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de-CH" sz="500" kern="1200">
            <a:solidFill>
              <a:schemeClr val="bg1"/>
            </a:solidFill>
          </a:endParaRPr>
        </a:p>
      </dsp:txBody>
      <dsp:txXfrm>
        <a:off x="162919" y="0"/>
        <a:ext cx="126535" cy="91111"/>
      </dsp:txXfrm>
    </dsp:sp>
    <dsp:sp modelId="{6072D62C-0806-4E4E-9A52-90FB8F984AEA}">
      <dsp:nvSpPr>
        <dsp:cNvPr id="0" name=""/>
        <dsp:cNvSpPr/>
      </dsp:nvSpPr>
      <dsp:spPr>
        <a:xfrm>
          <a:off x="77592" y="91111"/>
          <a:ext cx="297188" cy="122877"/>
        </a:xfrm>
        <a:prstGeom prst="trapezoid">
          <a:avLst>
            <a:gd name="adj" fmla="val 69440"/>
          </a:avLst>
        </a:prstGeom>
        <a:solidFill>
          <a:schemeClr val="bg2">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de-CH" sz="500" kern="1200">
            <a:solidFill>
              <a:schemeClr val="bg1"/>
            </a:solidFill>
          </a:endParaRPr>
        </a:p>
      </dsp:txBody>
      <dsp:txXfrm>
        <a:off x="129600" y="91111"/>
        <a:ext cx="193172" cy="122877"/>
      </dsp:txXfrm>
    </dsp:sp>
    <dsp:sp modelId="{87F4C7F7-B0D0-42AE-AB18-5F1350D383E8}">
      <dsp:nvSpPr>
        <dsp:cNvPr id="0" name=""/>
        <dsp:cNvSpPr/>
      </dsp:nvSpPr>
      <dsp:spPr>
        <a:xfrm>
          <a:off x="0" y="213989"/>
          <a:ext cx="452374" cy="111740"/>
        </a:xfrm>
        <a:prstGeom prst="trapezoid">
          <a:avLst>
            <a:gd name="adj" fmla="val 69440"/>
          </a:avLst>
        </a:prstGeom>
        <a:solidFill>
          <a:schemeClr val="bg2">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de-CH" sz="500" kern="1200">
            <a:solidFill>
              <a:schemeClr val="bg1"/>
            </a:solidFill>
          </a:endParaRPr>
        </a:p>
      </dsp:txBody>
      <dsp:txXfrm>
        <a:off x="79165" y="213989"/>
        <a:ext cx="294043" cy="111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E3ABA-25E3-4789-A259-A95207C2AB21}">
      <dsp:nvSpPr>
        <dsp:cNvPr id="0" name=""/>
        <dsp:cNvSpPr/>
      </dsp:nvSpPr>
      <dsp:spPr>
        <a:xfrm>
          <a:off x="162919" y="0"/>
          <a:ext cx="126535" cy="91111"/>
        </a:xfrm>
        <a:prstGeom prst="trapezoid">
          <a:avLst>
            <a:gd name="adj" fmla="val 69440"/>
          </a:avLst>
        </a:prstGeom>
        <a:solidFill>
          <a:schemeClr val="bg2">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de-CH" sz="500" kern="1200">
            <a:solidFill>
              <a:schemeClr val="bg1"/>
            </a:solidFill>
          </a:endParaRPr>
        </a:p>
      </dsp:txBody>
      <dsp:txXfrm>
        <a:off x="162919" y="0"/>
        <a:ext cx="126535" cy="91111"/>
      </dsp:txXfrm>
    </dsp:sp>
    <dsp:sp modelId="{6072D62C-0806-4E4E-9A52-90FB8F984AEA}">
      <dsp:nvSpPr>
        <dsp:cNvPr id="0" name=""/>
        <dsp:cNvSpPr/>
      </dsp:nvSpPr>
      <dsp:spPr>
        <a:xfrm>
          <a:off x="77592" y="91111"/>
          <a:ext cx="297188" cy="122877"/>
        </a:xfrm>
        <a:prstGeom prst="trapezoid">
          <a:avLst>
            <a:gd name="adj" fmla="val 69440"/>
          </a:avLst>
        </a:prstGeom>
        <a:solidFill>
          <a:schemeClr val="bg2">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de-CH" sz="500" kern="1200">
            <a:solidFill>
              <a:schemeClr val="bg1"/>
            </a:solidFill>
          </a:endParaRPr>
        </a:p>
      </dsp:txBody>
      <dsp:txXfrm>
        <a:off x="129600" y="91111"/>
        <a:ext cx="193172" cy="122877"/>
      </dsp:txXfrm>
    </dsp:sp>
    <dsp:sp modelId="{87F4C7F7-B0D0-42AE-AB18-5F1350D383E8}">
      <dsp:nvSpPr>
        <dsp:cNvPr id="0" name=""/>
        <dsp:cNvSpPr/>
      </dsp:nvSpPr>
      <dsp:spPr>
        <a:xfrm>
          <a:off x="0" y="213989"/>
          <a:ext cx="452374" cy="111740"/>
        </a:xfrm>
        <a:prstGeom prst="trapezoid">
          <a:avLst>
            <a:gd name="adj" fmla="val 69440"/>
          </a:avLst>
        </a:prstGeom>
        <a:solidFill>
          <a:schemeClr val="bg2">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de-CH" sz="500" kern="1200">
            <a:solidFill>
              <a:schemeClr val="bg1"/>
            </a:solidFill>
          </a:endParaRPr>
        </a:p>
      </dsp:txBody>
      <dsp:txXfrm>
        <a:off x="79165" y="213989"/>
        <a:ext cx="294043" cy="111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E3ABA-25E3-4789-A259-A95207C2AB21}">
      <dsp:nvSpPr>
        <dsp:cNvPr id="0" name=""/>
        <dsp:cNvSpPr/>
      </dsp:nvSpPr>
      <dsp:spPr>
        <a:xfrm>
          <a:off x="1846653" y="0"/>
          <a:ext cx="1456913" cy="1049043"/>
        </a:xfrm>
        <a:prstGeom prst="trapezoid">
          <a:avLst>
            <a:gd name="adj" fmla="val 69440"/>
          </a:avLst>
        </a:prstGeom>
        <a:solidFill>
          <a:schemeClr val="accent1"/>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fr-CH" sz="3200" kern="1200" noProof="0" dirty="0">
            <a:solidFill>
              <a:schemeClr val="bg1"/>
            </a:solidFill>
          </a:endParaRPr>
        </a:p>
        <a:p>
          <a:pPr marL="0" lvl="0" indent="0" algn="ctr" defTabSz="1422400">
            <a:lnSpc>
              <a:spcPct val="90000"/>
            </a:lnSpc>
            <a:spcBef>
              <a:spcPct val="0"/>
            </a:spcBef>
            <a:spcAft>
              <a:spcPct val="35000"/>
            </a:spcAft>
            <a:buNone/>
          </a:pPr>
          <a:r>
            <a:rPr lang="fr-CH" sz="2000" kern="1200" noProof="0" dirty="0">
              <a:solidFill>
                <a:schemeClr val="bg1"/>
              </a:solidFill>
            </a:rPr>
            <a:t>Objectif</a:t>
          </a:r>
        </a:p>
      </dsp:txBody>
      <dsp:txXfrm>
        <a:off x="1846653" y="0"/>
        <a:ext cx="1456913" cy="1049043"/>
      </dsp:txXfrm>
    </dsp:sp>
    <dsp:sp modelId="{6072D62C-0806-4E4E-9A52-90FB8F984AEA}">
      <dsp:nvSpPr>
        <dsp:cNvPr id="0" name=""/>
        <dsp:cNvSpPr/>
      </dsp:nvSpPr>
      <dsp:spPr>
        <a:xfrm>
          <a:off x="883677" y="1020790"/>
          <a:ext cx="3421794" cy="1414802"/>
        </a:xfrm>
        <a:prstGeom prst="trapezoid">
          <a:avLst>
            <a:gd name="adj" fmla="val 69440"/>
          </a:avLst>
        </a:prstGeom>
        <a:solidFill>
          <a:schemeClr val="accent1">
            <a:lumMod val="60000"/>
            <a:lumOff val="40000"/>
          </a:schemeClr>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CH" sz="2000" kern="1200" noProof="0" dirty="0">
              <a:solidFill>
                <a:schemeClr val="bg1"/>
              </a:solidFill>
            </a:rPr>
            <a:t>Orientations stratégiques</a:t>
          </a:r>
        </a:p>
      </dsp:txBody>
      <dsp:txXfrm>
        <a:off x="1482491" y="1020790"/>
        <a:ext cx="2224166" cy="1414802"/>
      </dsp:txXfrm>
    </dsp:sp>
    <dsp:sp modelId="{87F4C7F7-B0D0-42AE-AB18-5F1350D383E8}">
      <dsp:nvSpPr>
        <dsp:cNvPr id="0" name=""/>
        <dsp:cNvSpPr/>
      </dsp:nvSpPr>
      <dsp:spPr>
        <a:xfrm>
          <a:off x="0" y="2463845"/>
          <a:ext cx="5208585" cy="1286570"/>
        </a:xfrm>
        <a:prstGeom prst="trapezoid">
          <a:avLst>
            <a:gd name="adj" fmla="val 69440"/>
          </a:avLst>
        </a:prstGeom>
        <a:solidFill>
          <a:schemeClr val="accent1">
            <a:lumMod val="40000"/>
            <a:lumOff val="60000"/>
          </a:schemeClr>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CH" sz="2000" kern="1200" noProof="0" dirty="0">
              <a:solidFill>
                <a:schemeClr val="bg1"/>
              </a:solidFill>
            </a:rPr>
            <a:t>Plan d’action</a:t>
          </a:r>
        </a:p>
        <a:p>
          <a:pPr marL="0" lvl="0" indent="0" algn="ctr" defTabSz="889000">
            <a:lnSpc>
              <a:spcPct val="90000"/>
            </a:lnSpc>
            <a:spcBef>
              <a:spcPct val="0"/>
            </a:spcBef>
            <a:spcAft>
              <a:spcPct val="35000"/>
            </a:spcAft>
            <a:buNone/>
          </a:pPr>
          <a:r>
            <a:rPr lang="fr-CH" sz="2000" kern="1200" noProof="0" dirty="0">
              <a:solidFill>
                <a:schemeClr val="bg1"/>
              </a:solidFill>
            </a:rPr>
            <a:t>(selon la planification globale de l’Alliance SwissPass)</a:t>
          </a:r>
        </a:p>
      </dsp:txBody>
      <dsp:txXfrm>
        <a:off x="911502" y="2463845"/>
        <a:ext cx="3385580" cy="12865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2131B-6672-BE41-BA69-A4C7A42A9C1F}" type="datetimeFigureOut">
              <a:rPr lang="de-DE" smtClean="0"/>
              <a:t>04.04.2024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D9881-CE38-594F-9460-1A84D8B20E82}" type="slidenum">
              <a:rPr lang="de-DE" smtClean="0"/>
              <a:t>‹Nr.›</a:t>
            </a:fld>
            <a:endParaRPr lang="de-DE"/>
          </a:p>
        </p:txBody>
      </p:sp>
    </p:spTree>
    <p:extLst>
      <p:ext uri="{BB962C8B-B14F-4D97-AF65-F5344CB8AC3E}">
        <p14:creationId xmlns:p14="http://schemas.microsoft.com/office/powerpoint/2010/main" val="110553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81C81-E364-4366-A610-2DB15FF98538}" type="slidenum">
              <a:rPr kumimoji="0" lang="de-CH" sz="900" b="0" i="0" u="none" strike="noStrike" kern="1200" cap="none" spc="0" normalizeH="0" baseline="0" noProof="0" smtClean="0">
                <a:ln>
                  <a:noFill/>
                </a:ln>
                <a:solidFill>
                  <a:prstClr val="black"/>
                </a:solidFill>
                <a:effectLst/>
                <a:uLnTx/>
                <a:uFillTx/>
                <a:latin typeface="HelveticaNeueLT St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CH" sz="900" b="0" i="0" u="none" strike="noStrike" kern="1200" cap="none" spc="0" normalizeH="0" baseline="0" noProof="0">
              <a:ln>
                <a:noFill/>
              </a:ln>
              <a:solidFill>
                <a:prstClr val="black"/>
              </a:solidFill>
              <a:effectLst/>
              <a:uLnTx/>
              <a:uFillTx/>
              <a:latin typeface="HelveticaNeueLT Std"/>
              <a:ea typeface="+mn-ea"/>
              <a:cs typeface="+mn-cs"/>
            </a:endParaRPr>
          </a:p>
        </p:txBody>
      </p:sp>
    </p:spTree>
    <p:extLst>
      <p:ext uri="{BB962C8B-B14F-4D97-AF65-F5344CB8AC3E}">
        <p14:creationId xmlns:p14="http://schemas.microsoft.com/office/powerpoint/2010/main" val="130181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81C81-E364-4366-A610-2DB15FF98538}" type="slidenum">
              <a:rPr kumimoji="0" lang="de-CH" sz="900" b="0" i="0" u="none" strike="noStrike" kern="1200" cap="none" spc="0" normalizeH="0" baseline="0" noProof="0" smtClean="0">
                <a:ln>
                  <a:noFill/>
                </a:ln>
                <a:solidFill>
                  <a:prstClr val="black"/>
                </a:solidFill>
                <a:effectLst/>
                <a:uLnTx/>
                <a:uFillTx/>
                <a:latin typeface="HelveticaNeueLT St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900" b="0" i="0" u="none" strike="noStrike" kern="1200" cap="none" spc="0" normalizeH="0" baseline="0" noProof="0">
              <a:ln>
                <a:noFill/>
              </a:ln>
              <a:solidFill>
                <a:prstClr val="black"/>
              </a:solidFill>
              <a:effectLst/>
              <a:uLnTx/>
              <a:uFillTx/>
              <a:latin typeface="HelveticaNeueLT Std"/>
              <a:ea typeface="+mn-ea"/>
              <a:cs typeface="+mn-cs"/>
            </a:endParaRPr>
          </a:p>
        </p:txBody>
      </p:sp>
    </p:spTree>
    <p:extLst>
      <p:ext uri="{BB962C8B-B14F-4D97-AF65-F5344CB8AC3E}">
        <p14:creationId xmlns:p14="http://schemas.microsoft.com/office/powerpoint/2010/main" val="113195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81C81-E364-4366-A610-2DB15FF98538}" type="slidenum">
              <a:rPr kumimoji="0" lang="de-CH" sz="900" b="0" i="0" u="none" strike="noStrike" kern="1200" cap="none" spc="0" normalizeH="0" baseline="0" noProof="0" smtClean="0">
                <a:ln>
                  <a:noFill/>
                </a:ln>
                <a:solidFill>
                  <a:prstClr val="black"/>
                </a:solidFill>
                <a:effectLst/>
                <a:uLnTx/>
                <a:uFillTx/>
                <a:latin typeface="HelveticaNeueLT St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900" b="0" i="0" u="none" strike="noStrike" kern="1200" cap="none" spc="0" normalizeH="0" baseline="0" noProof="0">
              <a:ln>
                <a:noFill/>
              </a:ln>
              <a:solidFill>
                <a:prstClr val="black"/>
              </a:solidFill>
              <a:effectLst/>
              <a:uLnTx/>
              <a:uFillTx/>
              <a:latin typeface="HelveticaNeueLT Std"/>
              <a:ea typeface="+mn-ea"/>
              <a:cs typeface="+mn-cs"/>
            </a:endParaRPr>
          </a:p>
        </p:txBody>
      </p:sp>
    </p:spTree>
    <p:extLst>
      <p:ext uri="{BB962C8B-B14F-4D97-AF65-F5344CB8AC3E}">
        <p14:creationId xmlns:p14="http://schemas.microsoft.com/office/powerpoint/2010/main" val="159010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580C-3B2D-AE06-590A-A405EC3216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A936615D-333D-3E66-F16A-097445FA5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E1F3245F-640F-BB6C-2BE2-024E2CC10C0A}"/>
              </a:ext>
            </a:extLst>
          </p:cNvPr>
          <p:cNvSpPr>
            <a:spLocks noGrp="1"/>
          </p:cNvSpPr>
          <p:nvPr>
            <p:ph type="dt" sz="half" idx="10"/>
          </p:nvPr>
        </p:nvSpPr>
        <p:spPr/>
        <p:txBody>
          <a:bodyPr/>
          <a:lstStyle/>
          <a:p>
            <a:r>
              <a:rPr lang="de-DE" dirty="0"/>
              <a:t>Mars 2024 </a:t>
            </a:r>
            <a:endParaRPr lang="en-CH" dirty="0"/>
          </a:p>
        </p:txBody>
      </p:sp>
      <p:sp>
        <p:nvSpPr>
          <p:cNvPr id="5" name="Footer Placeholder 4">
            <a:extLst>
              <a:ext uri="{FF2B5EF4-FFF2-40B4-BE49-F238E27FC236}">
                <a16:creationId xmlns:a16="http://schemas.microsoft.com/office/drawing/2014/main" id="{139DC4BE-321D-EF9B-226A-A6D6575C54A4}"/>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6" name="Slide Number Placeholder 5">
            <a:extLst>
              <a:ext uri="{FF2B5EF4-FFF2-40B4-BE49-F238E27FC236}">
                <a16:creationId xmlns:a16="http://schemas.microsoft.com/office/drawing/2014/main" id="{16EF1F47-ECFF-84AA-02D6-3C0545F6F68A}"/>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137926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65C4-D330-5511-129A-1248019A2A82}"/>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AF1AF38A-DD86-566E-5565-B340035691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DA4A231C-677E-B0BD-92FA-3CF6C684CD99}"/>
              </a:ext>
            </a:extLst>
          </p:cNvPr>
          <p:cNvSpPr>
            <a:spLocks noGrp="1"/>
          </p:cNvSpPr>
          <p:nvPr>
            <p:ph type="dt" sz="half" idx="10"/>
          </p:nvPr>
        </p:nvSpPr>
        <p:spPr/>
        <p:txBody>
          <a:bodyPr/>
          <a:lstStyle/>
          <a:p>
            <a:r>
              <a:rPr lang="de-DE" dirty="0"/>
              <a:t>Mars 2024 </a:t>
            </a:r>
            <a:endParaRPr lang="en-CH" dirty="0"/>
          </a:p>
        </p:txBody>
      </p:sp>
      <p:sp>
        <p:nvSpPr>
          <p:cNvPr id="5" name="Footer Placeholder 4">
            <a:extLst>
              <a:ext uri="{FF2B5EF4-FFF2-40B4-BE49-F238E27FC236}">
                <a16:creationId xmlns:a16="http://schemas.microsoft.com/office/drawing/2014/main" id="{68777BBA-3A54-B162-6E7A-9E5801446780}"/>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6" name="Slide Number Placeholder 5">
            <a:extLst>
              <a:ext uri="{FF2B5EF4-FFF2-40B4-BE49-F238E27FC236}">
                <a16:creationId xmlns:a16="http://schemas.microsoft.com/office/drawing/2014/main" id="{F44FAA44-D3BD-9110-07B4-D137C8FD5A45}"/>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25154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5C7A5-37B4-8AAB-409B-62B9D40B8EB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592BC075-D1EC-A5CD-F164-74818947DF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5441E7D3-F5A3-9D51-9C5E-3446E5573873}"/>
              </a:ext>
            </a:extLst>
          </p:cNvPr>
          <p:cNvSpPr>
            <a:spLocks noGrp="1"/>
          </p:cNvSpPr>
          <p:nvPr>
            <p:ph type="dt" sz="half" idx="10"/>
          </p:nvPr>
        </p:nvSpPr>
        <p:spPr/>
        <p:txBody>
          <a:bodyPr/>
          <a:lstStyle/>
          <a:p>
            <a:r>
              <a:rPr lang="de-DE" dirty="0"/>
              <a:t>Mars 2024 </a:t>
            </a:r>
            <a:endParaRPr lang="en-CH" dirty="0"/>
          </a:p>
        </p:txBody>
      </p:sp>
      <p:sp>
        <p:nvSpPr>
          <p:cNvPr id="5" name="Footer Placeholder 4">
            <a:extLst>
              <a:ext uri="{FF2B5EF4-FFF2-40B4-BE49-F238E27FC236}">
                <a16:creationId xmlns:a16="http://schemas.microsoft.com/office/drawing/2014/main" id="{86E146B4-9D38-2EBD-69B4-B911B8425203}"/>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6" name="Slide Number Placeholder 5">
            <a:extLst>
              <a:ext uri="{FF2B5EF4-FFF2-40B4-BE49-F238E27FC236}">
                <a16:creationId xmlns:a16="http://schemas.microsoft.com/office/drawing/2014/main" id="{2DA59065-2C40-4D8A-A973-B98BFCC917CC}"/>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882020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96888" y="404664"/>
            <a:ext cx="8839472" cy="3371999"/>
          </a:xfrm>
        </p:spPr>
        <p:txBody>
          <a:bodyPr anchor="b"/>
          <a:lstStyle>
            <a:lvl1pPr algn="l">
              <a:lnSpc>
                <a:spcPct val="90000"/>
              </a:lnSpc>
              <a:defRPr sz="5000"/>
            </a:lvl1pPr>
          </a:lstStyle>
          <a:p>
            <a:r>
              <a:rPr lang="de-DE"/>
              <a:t>Mastertitelformat bearbeiten</a:t>
            </a:r>
            <a:endParaRPr lang="de-CH" dirty="0"/>
          </a:p>
        </p:txBody>
      </p:sp>
      <p:sp>
        <p:nvSpPr>
          <p:cNvPr id="3" name="Untertitel 2"/>
          <p:cNvSpPr>
            <a:spLocks noGrp="1"/>
          </p:cNvSpPr>
          <p:nvPr>
            <p:ph type="subTitle" idx="1" hasCustomPrompt="1"/>
          </p:nvPr>
        </p:nvSpPr>
        <p:spPr>
          <a:xfrm>
            <a:off x="496888" y="4243388"/>
            <a:ext cx="8839472" cy="101441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Untertitel Name / Datum</a:t>
            </a:r>
            <a:endParaRPr lang="de-CH" dirty="0"/>
          </a:p>
        </p:txBody>
      </p:sp>
      <p:pic>
        <p:nvPicPr>
          <p:cNvPr id="5" name="Grafik 4">
            <a:extLst>
              <a:ext uri="{FF2B5EF4-FFF2-40B4-BE49-F238E27FC236}">
                <a16:creationId xmlns:a16="http://schemas.microsoft.com/office/drawing/2014/main" id="{F0E27687-5BE7-4BD2-8DC6-EE4188F1D0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275" y="475853"/>
            <a:ext cx="1493837" cy="1498441"/>
          </a:xfrm>
          <a:prstGeom prst="rect">
            <a:avLst/>
          </a:prstGeom>
        </p:spPr>
      </p:pic>
    </p:spTree>
    <p:extLst>
      <p:ext uri="{BB962C8B-B14F-4D97-AF65-F5344CB8AC3E}">
        <p14:creationId xmlns:p14="http://schemas.microsoft.com/office/powerpoint/2010/main" val="3288689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hasCustomPrompt="1"/>
          </p:nvPr>
        </p:nvSpPr>
        <p:spPr>
          <a:xfrm>
            <a:off x="0" y="0"/>
            <a:ext cx="12192000" cy="6858000"/>
          </a:xfrm>
          <a:pattFill prst="lgCheck">
            <a:fgClr>
              <a:schemeClr val="bg1">
                <a:lumMod val="85000"/>
              </a:schemeClr>
            </a:fgClr>
            <a:bgClr>
              <a:schemeClr val="bg1"/>
            </a:bgClr>
          </a:pattFill>
        </p:spPr>
        <p:txBody>
          <a:bodyPr lIns="7308000" tIns="720000" anchor="ctr"/>
          <a:lstStyle>
            <a:lvl1pPr algn="l">
              <a:defRPr sz="1200"/>
            </a:lvl1pPr>
          </a:lstStyle>
          <a:p>
            <a:r>
              <a:rPr lang="de-CH" dirty="0"/>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5000"/>
            </a:srgbClr>
          </a:solidFill>
        </p:spPr>
        <p:txBody>
          <a:bodyPr lIns="504000" tIns="187200" rIns="72000" anchor="t"/>
          <a:lstStyle>
            <a:lvl1pPr algn="l">
              <a:lnSpc>
                <a:spcPct val="90000"/>
              </a:lnSpc>
              <a:defRPr sz="5000">
                <a:solidFill>
                  <a:schemeClr val="bg1"/>
                </a:solidFill>
              </a:defRPr>
            </a:lvl1pPr>
          </a:lstStyle>
          <a:p>
            <a:r>
              <a:rPr lang="de-CH" dirty="0"/>
              <a:t>Titelfolie mit Bild</a:t>
            </a:r>
          </a:p>
        </p:txBody>
      </p:sp>
      <p:sp>
        <p:nvSpPr>
          <p:cNvPr id="3" name="Untertitel 2"/>
          <p:cNvSpPr>
            <a:spLocks noGrp="1"/>
          </p:cNvSpPr>
          <p:nvPr>
            <p:ph type="subTitle" idx="1" hasCustomPrompt="1"/>
          </p:nvPr>
        </p:nvSpPr>
        <p:spPr>
          <a:xfrm>
            <a:off x="496888" y="3789041"/>
            <a:ext cx="6319192" cy="3600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Untertitel Name / Datum</a:t>
            </a:r>
            <a:endParaRPr lang="de-CH" dirty="0"/>
          </a:p>
        </p:txBody>
      </p:sp>
      <p:sp>
        <p:nvSpPr>
          <p:cNvPr id="6" name="Textplatzhalter 5">
            <a:extLst>
              <a:ext uri="{FF2B5EF4-FFF2-40B4-BE49-F238E27FC236}">
                <a16:creationId xmlns:a16="http://schemas.microsoft.com/office/drawing/2014/main" id="{52EF7DB6-8F00-4FA8-A069-BAF6A7AD00FB}"/>
              </a:ext>
            </a:extLst>
          </p:cNvPr>
          <p:cNvSpPr>
            <a:spLocks noGrp="1"/>
          </p:cNvSpPr>
          <p:nvPr>
            <p:ph type="body" sz="quarter" idx="10" hasCustomPrompt="1"/>
          </p:nvPr>
        </p:nvSpPr>
        <p:spPr>
          <a:xfrm>
            <a:off x="10202400" y="475200"/>
            <a:ext cx="1495425" cy="1497600"/>
          </a:xfrm>
          <a:blipFill>
            <a:blip r:embed="rId2"/>
            <a:stretch>
              <a:fillRect/>
            </a:stretch>
          </a:blipFill>
        </p:spPr>
        <p:txBody>
          <a:bodyPr/>
          <a:lstStyle>
            <a:lvl1pPr>
              <a:defRPr sz="600">
                <a:solidFill>
                  <a:schemeClr val="bg1"/>
                </a:solidFill>
              </a:defRPr>
            </a:lvl1pPr>
          </a:lstStyle>
          <a:p>
            <a:pPr lvl="0"/>
            <a:r>
              <a:rPr lang="de-DE" dirty="0"/>
              <a:t>   </a:t>
            </a:r>
          </a:p>
        </p:txBody>
      </p:sp>
    </p:spTree>
    <p:extLst>
      <p:ext uri="{BB962C8B-B14F-4D97-AF65-F5344CB8AC3E}">
        <p14:creationId xmlns:p14="http://schemas.microsoft.com/office/powerpoint/2010/main" val="87971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414338"/>
            <a:ext cx="8839472" cy="4238798"/>
          </a:xfrm>
        </p:spPr>
        <p:txBody>
          <a:bodyPr/>
          <a:lstStyle>
            <a:lvl1pPr>
              <a:lnSpc>
                <a:spcPct val="90000"/>
              </a:lnSpc>
              <a:defRPr sz="5000">
                <a:solidFill>
                  <a:schemeClr val="accent1"/>
                </a:solidFill>
              </a:defRPr>
            </a:lvl1pPr>
          </a:lstStyle>
          <a:p>
            <a:r>
              <a:rPr lang="de-CH" dirty="0"/>
              <a:t>Kapiteltitel</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7898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titel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389239"/>
            <a:ext cx="8839472" cy="1023538"/>
          </a:xfrm>
        </p:spPr>
        <p:txBody>
          <a:bodyPr/>
          <a:lstStyle>
            <a:lvl1pPr>
              <a:defRPr/>
            </a:lvl1pPr>
          </a:lstStyle>
          <a:p>
            <a:r>
              <a:rPr lang="de-CH" dirty="0"/>
              <a:t>Kapiteltitel mit Bild</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7AA19DB2-57F1-4D6A-96F6-E08683DBD4B3}"/>
              </a:ext>
            </a:extLst>
          </p:cNvPr>
          <p:cNvSpPr>
            <a:spLocks noGrp="1"/>
          </p:cNvSpPr>
          <p:nvPr>
            <p:ph type="pic" sz="quarter" idx="13"/>
          </p:nvPr>
        </p:nvSpPr>
        <p:spPr>
          <a:xfrm>
            <a:off x="496888" y="2395538"/>
            <a:ext cx="11198225" cy="380682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420347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902521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496887" y="2348248"/>
            <a:ext cx="5455097" cy="3854114"/>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6096000" y="2348248"/>
            <a:ext cx="5455097" cy="3854114"/>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4049367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496887" y="2348248"/>
            <a:ext cx="3438873" cy="3854114"/>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4223792" y="2348248"/>
            <a:ext cx="3438000" cy="3854114"/>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10" name="Inhaltsplatzhalter 2">
            <a:extLst>
              <a:ext uri="{FF2B5EF4-FFF2-40B4-BE49-F238E27FC236}">
                <a16:creationId xmlns:a16="http://schemas.microsoft.com/office/drawing/2014/main" id="{433C490C-61FD-4C45-AA31-094DD1A79BFE}"/>
              </a:ext>
            </a:extLst>
          </p:cNvPr>
          <p:cNvSpPr>
            <a:spLocks noGrp="1"/>
          </p:cNvSpPr>
          <p:nvPr>
            <p:ph idx="14" hasCustomPrompt="1"/>
          </p:nvPr>
        </p:nvSpPr>
        <p:spPr>
          <a:xfrm>
            <a:off x="7949824" y="2348248"/>
            <a:ext cx="3438000" cy="3854114"/>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460296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496887" y="2348248"/>
            <a:ext cx="5455097" cy="3854114"/>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977678"/>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93937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A5B0-0FA0-BB4E-1F31-47FAE32F14D2}"/>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E125425E-9C12-A7FC-7925-625A8BF3D8A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A072FB44-A228-27F0-D953-11B8EE8B7B3B}"/>
              </a:ext>
            </a:extLst>
          </p:cNvPr>
          <p:cNvSpPr>
            <a:spLocks noGrp="1"/>
          </p:cNvSpPr>
          <p:nvPr>
            <p:ph type="dt" sz="half" idx="10"/>
          </p:nvPr>
        </p:nvSpPr>
        <p:spPr/>
        <p:txBody>
          <a:bodyPr/>
          <a:lstStyle/>
          <a:p>
            <a:r>
              <a:rPr lang="de-DE" dirty="0"/>
              <a:t>Mars 2024 </a:t>
            </a:r>
            <a:endParaRPr lang="en-CH" dirty="0"/>
          </a:p>
        </p:txBody>
      </p:sp>
      <p:sp>
        <p:nvSpPr>
          <p:cNvPr id="5" name="Footer Placeholder 4">
            <a:extLst>
              <a:ext uri="{FF2B5EF4-FFF2-40B4-BE49-F238E27FC236}">
                <a16:creationId xmlns:a16="http://schemas.microsoft.com/office/drawing/2014/main" id="{602FCF2C-2ED1-02C4-297C-EC705254C65F}"/>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6" name="Slide Number Placeholder 5">
            <a:extLst>
              <a:ext uri="{FF2B5EF4-FFF2-40B4-BE49-F238E27FC236}">
                <a16:creationId xmlns:a16="http://schemas.microsoft.com/office/drawing/2014/main" id="{304D3126-CB4F-3558-30D9-E23C779CEAEF}"/>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3800721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6168007" y="4917882"/>
            <a:ext cx="5527105" cy="1284480"/>
          </a:xfrm>
        </p:spPr>
        <p:txBody>
          <a:bodyPr/>
          <a:lstStyle>
            <a:lvl1pPr>
              <a:defRPr/>
            </a:lvl1pPr>
            <a:lvl2pPr marL="0" indent="0">
              <a:buFontTx/>
              <a:buNone/>
              <a:defRPr sz="1000"/>
            </a:lvl2pPr>
          </a:lstStyle>
          <a:p>
            <a:pPr lvl="0"/>
            <a:r>
              <a:rPr lang="de-DE" dirty="0"/>
              <a:t>Untertitel hinzufügen</a:t>
            </a:r>
          </a:p>
          <a:p>
            <a:pPr lvl="1"/>
            <a:r>
              <a:rPr lang="de-DE" dirty="0"/>
              <a:t>Zweite </a:t>
            </a:r>
            <a:r>
              <a:rPr lang="de-CH" noProof="0" dirty="0"/>
              <a:t>Ebene</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6" y="4917882"/>
            <a:ext cx="5527105" cy="1284480"/>
          </a:xfrm>
        </p:spPr>
        <p:txBody>
          <a:bodyPr/>
          <a:lstStyle>
            <a:lvl1pPr>
              <a:defRPr/>
            </a:lvl1pPr>
            <a:lvl2pPr marL="0" indent="0">
              <a:buFontTx/>
              <a:buNone/>
              <a:defRPr sz="1000"/>
            </a:lvl2pPr>
          </a:lstStyle>
          <a:p>
            <a:pPr lvl="0"/>
            <a:r>
              <a:rPr lang="de-DE" dirty="0"/>
              <a:t>Untertitel hinzufügen</a:t>
            </a:r>
          </a:p>
          <a:p>
            <a:pPr lvl="1"/>
            <a:r>
              <a:rPr lang="de-DE" dirty="0"/>
              <a:t>Zweite </a:t>
            </a:r>
            <a:r>
              <a:rPr lang="de-CH" noProof="0" dirty="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496887"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23089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vier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6168008" y="4917882"/>
            <a:ext cx="2691542" cy="1284480"/>
          </a:xfrm>
        </p:spPr>
        <p:txBody>
          <a:bodyPr/>
          <a:lstStyle>
            <a:lvl1pPr>
              <a:defRPr/>
            </a:lvl1pPr>
            <a:lvl2pPr marL="0" indent="0">
              <a:buFontTx/>
              <a:buNone/>
              <a:defRPr sz="1000"/>
            </a:lvl2pPr>
          </a:lstStyle>
          <a:p>
            <a:pPr lvl="0"/>
            <a:r>
              <a:rPr lang="de-DE" dirty="0"/>
              <a:t>Untertitel hinzufügen</a:t>
            </a:r>
          </a:p>
          <a:p>
            <a:pPr lvl="1"/>
            <a:r>
              <a:rPr lang="de-DE" dirty="0"/>
              <a:t>Zweite </a:t>
            </a:r>
            <a:r>
              <a:rPr lang="de-CH" noProof="0" dirty="0"/>
              <a:t>Ebene</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7" y="4917882"/>
            <a:ext cx="2691542" cy="1284480"/>
          </a:xfrm>
        </p:spPr>
        <p:txBody>
          <a:bodyPr/>
          <a:lstStyle>
            <a:lvl1pPr>
              <a:defRPr/>
            </a:lvl1pPr>
            <a:lvl2pPr marL="0" indent="0">
              <a:buFontTx/>
              <a:buNone/>
              <a:defRPr sz="1000"/>
            </a:lvl2pPr>
          </a:lstStyle>
          <a:p>
            <a:pPr lvl="0"/>
            <a:r>
              <a:rPr lang="de-DE" dirty="0"/>
              <a:t>Untertitel hinzufügen</a:t>
            </a:r>
          </a:p>
          <a:p>
            <a:pPr lvl="1"/>
            <a:r>
              <a:rPr lang="de-DE" dirty="0"/>
              <a:t>Zweite </a:t>
            </a:r>
            <a:r>
              <a:rPr lang="de-CH" noProof="0" dirty="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333244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Inhaltsplatzhalter 2">
            <a:extLst>
              <a:ext uri="{FF2B5EF4-FFF2-40B4-BE49-F238E27FC236}">
                <a16:creationId xmlns:a16="http://schemas.microsoft.com/office/drawing/2014/main" id="{ED5361BB-CA60-4885-8EF4-90539E35E2E4}"/>
              </a:ext>
            </a:extLst>
          </p:cNvPr>
          <p:cNvSpPr>
            <a:spLocks noGrp="1"/>
          </p:cNvSpPr>
          <p:nvPr>
            <p:ph idx="16" hasCustomPrompt="1"/>
          </p:nvPr>
        </p:nvSpPr>
        <p:spPr>
          <a:xfrm>
            <a:off x="9003568" y="4917883"/>
            <a:ext cx="2691544" cy="1284480"/>
          </a:xfrm>
        </p:spPr>
        <p:txBody>
          <a:bodyPr/>
          <a:lstStyle>
            <a:lvl1pPr>
              <a:defRPr/>
            </a:lvl1pPr>
            <a:lvl2pPr marL="0" indent="0">
              <a:buFontTx/>
              <a:buNone/>
              <a:defRPr sz="1000"/>
            </a:lvl2pPr>
          </a:lstStyle>
          <a:p>
            <a:pPr lvl="0"/>
            <a:r>
              <a:rPr lang="de-DE" dirty="0"/>
              <a:t>Untertitel hinzufügen</a:t>
            </a:r>
          </a:p>
          <a:p>
            <a:pPr lvl="1"/>
            <a:r>
              <a:rPr lang="de-DE" dirty="0"/>
              <a:t>Zweite </a:t>
            </a:r>
            <a:r>
              <a:rPr lang="de-CH" noProof="0" dirty="0"/>
              <a:t>Ebene</a:t>
            </a:r>
          </a:p>
        </p:txBody>
      </p:sp>
      <p:sp>
        <p:nvSpPr>
          <p:cNvPr id="14" name="Bildplatzhalter 4">
            <a:extLst>
              <a:ext uri="{FF2B5EF4-FFF2-40B4-BE49-F238E27FC236}">
                <a16:creationId xmlns:a16="http://schemas.microsoft.com/office/drawing/2014/main" id="{8F176951-4ED2-4D39-A6AC-9A38644D1C24}"/>
              </a:ext>
            </a:extLst>
          </p:cNvPr>
          <p:cNvSpPr>
            <a:spLocks noGrp="1"/>
          </p:cNvSpPr>
          <p:nvPr>
            <p:ph type="pic" sz="quarter" idx="17"/>
          </p:nvPr>
        </p:nvSpPr>
        <p:spPr>
          <a:xfrm>
            <a:off x="9003567" y="2395539"/>
            <a:ext cx="2691544"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5" name="Bildplatzhalter 4">
            <a:extLst>
              <a:ext uri="{FF2B5EF4-FFF2-40B4-BE49-F238E27FC236}">
                <a16:creationId xmlns:a16="http://schemas.microsoft.com/office/drawing/2014/main" id="{12574C9E-8653-4083-89F6-278E45644C4A}"/>
              </a:ext>
            </a:extLst>
          </p:cNvPr>
          <p:cNvSpPr>
            <a:spLocks noGrp="1"/>
          </p:cNvSpPr>
          <p:nvPr>
            <p:ph type="pic" sz="quarter" idx="18"/>
          </p:nvPr>
        </p:nvSpPr>
        <p:spPr>
          <a:xfrm>
            <a:off x="49688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6" name="Inhaltsplatzhalter 2">
            <a:extLst>
              <a:ext uri="{FF2B5EF4-FFF2-40B4-BE49-F238E27FC236}">
                <a16:creationId xmlns:a16="http://schemas.microsoft.com/office/drawing/2014/main" id="{9747A48A-EF1C-4C50-ADDF-BF9A26AC5871}"/>
              </a:ext>
            </a:extLst>
          </p:cNvPr>
          <p:cNvSpPr>
            <a:spLocks noGrp="1"/>
          </p:cNvSpPr>
          <p:nvPr>
            <p:ph idx="19" hasCustomPrompt="1"/>
          </p:nvPr>
        </p:nvSpPr>
        <p:spPr>
          <a:xfrm>
            <a:off x="3332447" y="4921434"/>
            <a:ext cx="2691542" cy="1284480"/>
          </a:xfrm>
        </p:spPr>
        <p:txBody>
          <a:bodyPr/>
          <a:lstStyle>
            <a:lvl1pPr>
              <a:defRPr/>
            </a:lvl1pPr>
            <a:lvl2pPr marL="0" indent="0">
              <a:buFontTx/>
              <a:buNone/>
              <a:defRPr sz="1000"/>
            </a:lvl2pPr>
          </a:lstStyle>
          <a:p>
            <a:pPr lvl="0"/>
            <a:r>
              <a:rPr lang="de-DE" dirty="0"/>
              <a:t>Untertitel hinzufügen</a:t>
            </a:r>
          </a:p>
          <a:p>
            <a:pPr lvl="1"/>
            <a:r>
              <a:rPr lang="de-DE" dirty="0"/>
              <a:t>Zweite </a:t>
            </a:r>
            <a:r>
              <a:rPr lang="de-CH" noProof="0" dirty="0"/>
              <a:t>Ebene</a:t>
            </a:r>
          </a:p>
        </p:txBody>
      </p:sp>
    </p:spTree>
    <p:extLst>
      <p:ext uri="{BB962C8B-B14F-4D97-AF65-F5344CB8AC3E}">
        <p14:creationId xmlns:p14="http://schemas.microsoft.com/office/powerpoint/2010/main" val="195342761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96887" y="2281238"/>
            <a:ext cx="11198225" cy="3921124"/>
          </a:xfrm>
        </p:spPr>
        <p:txBody>
          <a:bodyPr/>
          <a:lstStyle>
            <a:lvl1pPr algn="ctr">
              <a:defRPr sz="5000">
                <a:solidFill>
                  <a:schemeClr val="accent1"/>
                </a:solidFill>
                <a:latin typeface="+mj-lt"/>
              </a:defRPr>
            </a:lvl1pPr>
          </a:lstStyle>
          <a:p>
            <a:pPr lvl="0"/>
            <a:r>
              <a:rPr lang="de-DE" dirty="0"/>
              <a:t>Textmasterformat bearbeiten</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961171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it Textbox links">
    <p:spTree>
      <p:nvGrpSpPr>
        <p:cNvPr id="1" name=""/>
        <p:cNvGrpSpPr/>
        <p:nvPr/>
      </p:nvGrpSpPr>
      <p:grpSpPr>
        <a:xfrm>
          <a:off x="0" y="0"/>
          <a:ext cx="0" cy="0"/>
          <a:chOff x="0" y="0"/>
          <a:chExt cx="0" cy="0"/>
        </a:xfrm>
      </p:grpSpPr>
      <p:sp>
        <p:nvSpPr>
          <p:cNvPr id="8" name="Bildplatzhalter 4">
            <a:extLst>
              <a:ext uri="{FF2B5EF4-FFF2-40B4-BE49-F238E27FC236}">
                <a16:creationId xmlns:a16="http://schemas.microsoft.com/office/drawing/2014/main" id="{DDF997DA-69EC-4F41-8057-0DB23A524D57}"/>
              </a:ext>
            </a:extLst>
          </p:cNvPr>
          <p:cNvSpPr>
            <a:spLocks noGrp="1"/>
          </p:cNvSpPr>
          <p:nvPr>
            <p:ph type="pic" sz="quarter" idx="17" hasCustomPrompt="1"/>
          </p:nvPr>
        </p:nvSpPr>
        <p:spPr>
          <a:xfrm>
            <a:off x="496888" y="493712"/>
            <a:ext cx="11198225" cy="5708651"/>
          </a:xfrm>
          <a:pattFill prst="lgCheck">
            <a:fgClr>
              <a:schemeClr val="bg1">
                <a:lumMod val="85000"/>
              </a:schemeClr>
            </a:fgClr>
            <a:bgClr>
              <a:schemeClr val="bg1"/>
            </a:bgClr>
          </a:pattFill>
        </p:spPr>
        <p:txBody>
          <a:bodyPr lIns="6588000" tIns="720000" anchor="ctr"/>
          <a:lstStyle>
            <a:lvl1pPr algn="l">
              <a:defRPr sz="1200"/>
            </a:lvl1pPr>
          </a:lstStyle>
          <a:p>
            <a:r>
              <a:rPr lang="de-CH" dirty="0"/>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4706"/>
            </a:srgbClr>
          </a:solidFill>
        </p:spPr>
        <p:txBody>
          <a:bodyPr lIns="504000" tIns="252000" rIns="360000" anchor="t"/>
          <a:lstStyle>
            <a:lvl1pPr algn="ctr">
              <a:lnSpc>
                <a:spcPct val="90000"/>
              </a:lnSpc>
              <a:defRPr sz="3500">
                <a:solidFill>
                  <a:schemeClr val="bg1"/>
                </a:solidFill>
              </a:defRPr>
            </a:lvl1pPr>
          </a:lstStyle>
          <a:p>
            <a:r>
              <a:rPr lang="de-CH" dirty="0"/>
              <a:t>«Zitattext»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a:t>
            </a:r>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658715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mit Textbox unten">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p:nvPr>
        </p:nvSpPr>
        <p:spPr>
          <a:xfrm>
            <a:off x="496888" y="493712"/>
            <a:ext cx="11198225" cy="570865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ctrTitle" hasCustomPrompt="1"/>
          </p:nvPr>
        </p:nvSpPr>
        <p:spPr>
          <a:xfrm>
            <a:off x="7968208" y="4624388"/>
            <a:ext cx="2052092" cy="2233416"/>
          </a:xfrm>
          <a:solidFill>
            <a:srgbClr val="EE0000">
              <a:alpha val="90000"/>
            </a:srgbClr>
          </a:solidFill>
        </p:spPr>
        <p:txBody>
          <a:bodyPr lIns="216000" tIns="234000" rIns="144000" anchor="t"/>
          <a:lstStyle>
            <a:lvl1pPr algn="l">
              <a:lnSpc>
                <a:spcPct val="90000"/>
              </a:lnSpc>
              <a:defRPr sz="1800">
                <a:solidFill>
                  <a:schemeClr val="bg1"/>
                </a:solidFill>
              </a:defRPr>
            </a:lvl1pPr>
          </a:lstStyle>
          <a:p>
            <a:r>
              <a:rPr lang="de-CH" dirty="0"/>
              <a:t>«Bildtext»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a:t>
            </a:r>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20226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6" name="Datumsplatzhalter 5"/>
          <p:cNvSpPr>
            <a:spLocks noGrp="1"/>
          </p:cNvSpPr>
          <p:nvPr>
            <p:ph type="dt" sz="half" idx="10"/>
          </p:nvPr>
        </p:nvSpPr>
        <p:spPr/>
        <p:txBody>
          <a:bodyPr/>
          <a:lstStyle/>
          <a:p>
            <a:r>
              <a:rPr lang="de-DE" dirty="0"/>
              <a:t>Mars 2024 </a:t>
            </a:r>
            <a:endParaRPr lang="de-CH" dirty="0"/>
          </a:p>
        </p:txBody>
      </p:sp>
      <p:sp>
        <p:nvSpPr>
          <p:cNvPr id="7" name="Fußzeilenplatzhalter 6"/>
          <p:cNvSpPr>
            <a:spLocks noGrp="1"/>
          </p:cNvSpPr>
          <p:nvPr>
            <p:ph type="ftr" sz="quarter" idx="11"/>
          </p:nvPr>
        </p:nvSpPr>
        <p:spPr/>
        <p:txBody>
          <a:bodyPr/>
          <a:lstStyle/>
          <a:p>
            <a:r>
              <a:rPr lang="de-CH" dirty="0" err="1"/>
              <a:t>Stratégie</a:t>
            </a:r>
            <a:r>
              <a:rPr lang="de-CH" dirty="0"/>
              <a:t> 2035</a:t>
            </a:r>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65405237"/>
      </p:ext>
    </p:extLst>
  </p:cSld>
  <p:clrMapOvr>
    <a:masterClrMapping/>
  </p:clrMapOvr>
  <p:extLst>
    <p:ext uri="{DCECCB84-F9BA-43D5-87BE-67443E8EF086}">
      <p15:sldGuideLst xmlns:p15="http://schemas.microsoft.com/office/powerpoint/2012/main">
        <p15:guide id="1" orient="horz" pos="152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dirty="0"/>
              <a:t>Mars 2024 </a:t>
            </a:r>
            <a:endParaRPr lang="de-CH" dirty="0"/>
          </a:p>
        </p:txBody>
      </p:sp>
      <p:sp>
        <p:nvSpPr>
          <p:cNvPr id="6" name="Fußzeilenplatzhalter 5"/>
          <p:cNvSpPr>
            <a:spLocks noGrp="1"/>
          </p:cNvSpPr>
          <p:nvPr>
            <p:ph type="ftr" sz="quarter" idx="11"/>
          </p:nvPr>
        </p:nvSpPr>
        <p:spPr/>
        <p:txBody>
          <a:bodyPr/>
          <a:lstStyle/>
          <a:p>
            <a:r>
              <a:rPr lang="de-CH" dirty="0" err="1"/>
              <a:t>Stratégie</a:t>
            </a:r>
            <a:r>
              <a:rPr lang="de-CH" dirty="0"/>
              <a:t> 2035</a:t>
            </a:r>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1134193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96888" y="404664"/>
            <a:ext cx="8839472" cy="3371999"/>
          </a:xfrm>
        </p:spPr>
        <p:txBody>
          <a:bodyPr anchor="b"/>
          <a:lstStyle>
            <a:lvl1pPr algn="l">
              <a:lnSpc>
                <a:spcPct val="90000"/>
              </a:lnSpc>
              <a:defRPr sz="5000"/>
            </a:lvl1pPr>
          </a:lstStyle>
          <a:p>
            <a:r>
              <a:rPr lang="de-DE"/>
              <a:t>Mastertitelformat bearbeiten</a:t>
            </a:r>
            <a:endParaRPr lang="de-CH"/>
          </a:p>
        </p:txBody>
      </p:sp>
      <p:sp>
        <p:nvSpPr>
          <p:cNvPr id="3" name="Untertitel 2"/>
          <p:cNvSpPr>
            <a:spLocks noGrp="1"/>
          </p:cNvSpPr>
          <p:nvPr>
            <p:ph type="subTitle" idx="1" hasCustomPrompt="1"/>
          </p:nvPr>
        </p:nvSpPr>
        <p:spPr>
          <a:xfrm>
            <a:off x="496888" y="4243388"/>
            <a:ext cx="8839472" cy="101441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Untertitel Name / Datum</a:t>
            </a:r>
            <a:endParaRPr lang="de-CH"/>
          </a:p>
        </p:txBody>
      </p:sp>
      <p:pic>
        <p:nvPicPr>
          <p:cNvPr id="5" name="Grafik 4">
            <a:extLst>
              <a:ext uri="{FF2B5EF4-FFF2-40B4-BE49-F238E27FC236}">
                <a16:creationId xmlns:a16="http://schemas.microsoft.com/office/drawing/2014/main" id="{F0E27687-5BE7-4BD2-8DC6-EE4188F1D0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275" y="475853"/>
            <a:ext cx="1493837" cy="1498441"/>
          </a:xfrm>
          <a:prstGeom prst="rect">
            <a:avLst/>
          </a:prstGeom>
        </p:spPr>
      </p:pic>
    </p:spTree>
    <p:extLst>
      <p:ext uri="{BB962C8B-B14F-4D97-AF65-F5344CB8AC3E}">
        <p14:creationId xmlns:p14="http://schemas.microsoft.com/office/powerpoint/2010/main" val="3877615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hasCustomPrompt="1"/>
          </p:nvPr>
        </p:nvSpPr>
        <p:spPr>
          <a:xfrm>
            <a:off x="0" y="0"/>
            <a:ext cx="12192000" cy="6858000"/>
          </a:xfrm>
          <a:pattFill prst="lgCheck">
            <a:fgClr>
              <a:schemeClr val="bg1">
                <a:lumMod val="85000"/>
              </a:schemeClr>
            </a:fgClr>
            <a:bgClr>
              <a:schemeClr val="bg1"/>
            </a:bgClr>
          </a:pattFill>
        </p:spPr>
        <p:txBody>
          <a:bodyPr lIns="7308000" tIns="720000" anchor="ctr"/>
          <a:lstStyle>
            <a:lvl1pPr algn="l">
              <a:defRPr sz="1200"/>
            </a:lvl1pPr>
          </a:lstStyle>
          <a:p>
            <a:r>
              <a:rPr lang="de-CH"/>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5000"/>
            </a:srgbClr>
          </a:solidFill>
        </p:spPr>
        <p:txBody>
          <a:bodyPr lIns="504000" tIns="187200" rIns="72000" anchor="t"/>
          <a:lstStyle>
            <a:lvl1pPr algn="l">
              <a:lnSpc>
                <a:spcPct val="90000"/>
              </a:lnSpc>
              <a:defRPr sz="5000">
                <a:solidFill>
                  <a:schemeClr val="bg1"/>
                </a:solidFill>
              </a:defRPr>
            </a:lvl1pPr>
          </a:lstStyle>
          <a:p>
            <a:r>
              <a:rPr lang="de-CH"/>
              <a:t>Titelfolie mit Bild</a:t>
            </a:r>
          </a:p>
        </p:txBody>
      </p:sp>
      <p:sp>
        <p:nvSpPr>
          <p:cNvPr id="3" name="Untertitel 2"/>
          <p:cNvSpPr>
            <a:spLocks noGrp="1"/>
          </p:cNvSpPr>
          <p:nvPr>
            <p:ph type="subTitle" idx="1" hasCustomPrompt="1"/>
          </p:nvPr>
        </p:nvSpPr>
        <p:spPr>
          <a:xfrm>
            <a:off x="496888" y="3789041"/>
            <a:ext cx="6319192" cy="3600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Untertitel Name / Datum</a:t>
            </a:r>
            <a:endParaRPr lang="de-CH"/>
          </a:p>
        </p:txBody>
      </p:sp>
      <p:sp>
        <p:nvSpPr>
          <p:cNvPr id="6" name="Textplatzhalter 5">
            <a:extLst>
              <a:ext uri="{FF2B5EF4-FFF2-40B4-BE49-F238E27FC236}">
                <a16:creationId xmlns:a16="http://schemas.microsoft.com/office/drawing/2014/main" id="{52EF7DB6-8F00-4FA8-A069-BAF6A7AD00FB}"/>
              </a:ext>
            </a:extLst>
          </p:cNvPr>
          <p:cNvSpPr>
            <a:spLocks noGrp="1"/>
          </p:cNvSpPr>
          <p:nvPr>
            <p:ph type="body" sz="quarter" idx="10" hasCustomPrompt="1"/>
          </p:nvPr>
        </p:nvSpPr>
        <p:spPr>
          <a:xfrm>
            <a:off x="10202400" y="475200"/>
            <a:ext cx="1495425" cy="1497600"/>
          </a:xfrm>
          <a:blipFill>
            <a:blip r:embed="rId2" cstate="print">
              <a:extLst>
                <a:ext uri="{28A0092B-C50C-407E-A947-70E740481C1C}">
                  <a14:useLocalDpi xmlns:a14="http://schemas.microsoft.com/office/drawing/2010/main" val="0"/>
                </a:ext>
              </a:extLst>
            </a:blip>
            <a:stretch>
              <a:fillRect/>
            </a:stretch>
          </a:blipFill>
        </p:spPr>
        <p:txBody>
          <a:bodyPr/>
          <a:lstStyle>
            <a:lvl1pPr>
              <a:defRPr sz="600">
                <a:solidFill>
                  <a:schemeClr val="bg1"/>
                </a:solidFill>
              </a:defRPr>
            </a:lvl1pPr>
          </a:lstStyle>
          <a:p>
            <a:pPr lvl="0"/>
            <a:r>
              <a:rPr lang="de-DE"/>
              <a:t>   </a:t>
            </a:r>
          </a:p>
        </p:txBody>
      </p:sp>
    </p:spTree>
    <p:extLst>
      <p:ext uri="{BB962C8B-B14F-4D97-AF65-F5344CB8AC3E}">
        <p14:creationId xmlns:p14="http://schemas.microsoft.com/office/powerpoint/2010/main" val="3180219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414338"/>
            <a:ext cx="8839472" cy="4238798"/>
          </a:xfrm>
        </p:spPr>
        <p:txBody>
          <a:bodyPr/>
          <a:lstStyle>
            <a:lvl1pPr>
              <a:lnSpc>
                <a:spcPct val="90000"/>
              </a:lnSpc>
              <a:defRPr sz="5000">
                <a:solidFill>
                  <a:schemeClr val="accent1"/>
                </a:solidFill>
              </a:defRPr>
            </a:lvl1pPr>
          </a:lstStyle>
          <a:p>
            <a:r>
              <a:rPr lang="de-CH"/>
              <a:t>Kapiteltitel</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89519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DC2C-B729-82E9-6FFD-D6A3A163E5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6D97BD12-298F-8DE3-DF27-715BF5BA74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B96C6A0-9C47-4668-9E5A-5396C5537AB5}"/>
              </a:ext>
            </a:extLst>
          </p:cNvPr>
          <p:cNvSpPr>
            <a:spLocks noGrp="1"/>
          </p:cNvSpPr>
          <p:nvPr>
            <p:ph type="dt" sz="half" idx="10"/>
          </p:nvPr>
        </p:nvSpPr>
        <p:spPr/>
        <p:txBody>
          <a:bodyPr/>
          <a:lstStyle/>
          <a:p>
            <a:r>
              <a:rPr lang="de-DE" dirty="0"/>
              <a:t>Mars 2024 </a:t>
            </a:r>
            <a:endParaRPr lang="en-CH" dirty="0"/>
          </a:p>
        </p:txBody>
      </p:sp>
      <p:sp>
        <p:nvSpPr>
          <p:cNvPr id="5" name="Footer Placeholder 4">
            <a:extLst>
              <a:ext uri="{FF2B5EF4-FFF2-40B4-BE49-F238E27FC236}">
                <a16:creationId xmlns:a16="http://schemas.microsoft.com/office/drawing/2014/main" id="{66D02BF7-9639-0913-10CC-A263A8A57266}"/>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6" name="Slide Number Placeholder 5">
            <a:extLst>
              <a:ext uri="{FF2B5EF4-FFF2-40B4-BE49-F238E27FC236}">
                <a16:creationId xmlns:a16="http://schemas.microsoft.com/office/drawing/2014/main" id="{1F8B2033-684C-C2D4-CAA8-2CFF070D7A85}"/>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1063976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piteltitel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389239"/>
            <a:ext cx="8839472" cy="1023538"/>
          </a:xfrm>
        </p:spPr>
        <p:txBody>
          <a:bodyPr/>
          <a:lstStyle>
            <a:lvl1pPr>
              <a:defRPr/>
            </a:lvl1pPr>
          </a:lstStyle>
          <a:p>
            <a:r>
              <a:rPr lang="de-CH"/>
              <a:t>Kapiteltitel mit Bild</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7AA19DB2-57F1-4D6A-96F6-E08683DBD4B3}"/>
              </a:ext>
            </a:extLst>
          </p:cNvPr>
          <p:cNvSpPr>
            <a:spLocks noGrp="1"/>
          </p:cNvSpPr>
          <p:nvPr>
            <p:ph type="pic" sz="quarter" idx="13"/>
          </p:nvPr>
        </p:nvSpPr>
        <p:spPr>
          <a:xfrm>
            <a:off x="496888" y="2395538"/>
            <a:ext cx="11198225" cy="380682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130013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6615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6096000"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133706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3438873"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4223792" y="2348248"/>
            <a:ext cx="3438000"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10" name="Inhaltsplatzhalter 2">
            <a:extLst>
              <a:ext uri="{FF2B5EF4-FFF2-40B4-BE49-F238E27FC236}">
                <a16:creationId xmlns:a16="http://schemas.microsoft.com/office/drawing/2014/main" id="{433C490C-61FD-4C45-AA31-094DD1A79BFE}"/>
              </a:ext>
            </a:extLst>
          </p:cNvPr>
          <p:cNvSpPr>
            <a:spLocks noGrp="1"/>
          </p:cNvSpPr>
          <p:nvPr>
            <p:ph idx="14" hasCustomPrompt="1"/>
          </p:nvPr>
        </p:nvSpPr>
        <p:spPr>
          <a:xfrm>
            <a:off x="7949824" y="2348248"/>
            <a:ext cx="3438000"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862741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977678"/>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3604135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6168007" y="4917882"/>
            <a:ext cx="5527105"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6" y="4917882"/>
            <a:ext cx="5527105"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496887"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4220495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und vier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6168008" y="4917882"/>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7" y="4917882"/>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333244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Inhaltsplatzhalter 2">
            <a:extLst>
              <a:ext uri="{FF2B5EF4-FFF2-40B4-BE49-F238E27FC236}">
                <a16:creationId xmlns:a16="http://schemas.microsoft.com/office/drawing/2014/main" id="{ED5361BB-CA60-4885-8EF4-90539E35E2E4}"/>
              </a:ext>
            </a:extLst>
          </p:cNvPr>
          <p:cNvSpPr>
            <a:spLocks noGrp="1"/>
          </p:cNvSpPr>
          <p:nvPr>
            <p:ph idx="16" hasCustomPrompt="1"/>
          </p:nvPr>
        </p:nvSpPr>
        <p:spPr>
          <a:xfrm>
            <a:off x="9003568" y="4917883"/>
            <a:ext cx="2691544"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4" name="Bildplatzhalter 4">
            <a:extLst>
              <a:ext uri="{FF2B5EF4-FFF2-40B4-BE49-F238E27FC236}">
                <a16:creationId xmlns:a16="http://schemas.microsoft.com/office/drawing/2014/main" id="{8F176951-4ED2-4D39-A6AC-9A38644D1C24}"/>
              </a:ext>
            </a:extLst>
          </p:cNvPr>
          <p:cNvSpPr>
            <a:spLocks noGrp="1"/>
          </p:cNvSpPr>
          <p:nvPr>
            <p:ph type="pic" sz="quarter" idx="17"/>
          </p:nvPr>
        </p:nvSpPr>
        <p:spPr>
          <a:xfrm>
            <a:off x="9003567" y="2395539"/>
            <a:ext cx="2691544"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5" name="Bildplatzhalter 4">
            <a:extLst>
              <a:ext uri="{FF2B5EF4-FFF2-40B4-BE49-F238E27FC236}">
                <a16:creationId xmlns:a16="http://schemas.microsoft.com/office/drawing/2014/main" id="{12574C9E-8653-4083-89F6-278E45644C4A}"/>
              </a:ext>
            </a:extLst>
          </p:cNvPr>
          <p:cNvSpPr>
            <a:spLocks noGrp="1"/>
          </p:cNvSpPr>
          <p:nvPr>
            <p:ph type="pic" sz="quarter" idx="18"/>
          </p:nvPr>
        </p:nvSpPr>
        <p:spPr>
          <a:xfrm>
            <a:off x="49688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6" name="Inhaltsplatzhalter 2">
            <a:extLst>
              <a:ext uri="{FF2B5EF4-FFF2-40B4-BE49-F238E27FC236}">
                <a16:creationId xmlns:a16="http://schemas.microsoft.com/office/drawing/2014/main" id="{9747A48A-EF1C-4C50-ADDF-BF9A26AC5871}"/>
              </a:ext>
            </a:extLst>
          </p:cNvPr>
          <p:cNvSpPr>
            <a:spLocks noGrp="1"/>
          </p:cNvSpPr>
          <p:nvPr>
            <p:ph idx="19" hasCustomPrompt="1"/>
          </p:nvPr>
        </p:nvSpPr>
        <p:spPr>
          <a:xfrm>
            <a:off x="3332447" y="4921434"/>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Tree>
    <p:extLst>
      <p:ext uri="{BB962C8B-B14F-4D97-AF65-F5344CB8AC3E}">
        <p14:creationId xmlns:p14="http://schemas.microsoft.com/office/powerpoint/2010/main" val="247755332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96887" y="2281238"/>
            <a:ext cx="11198225" cy="3921124"/>
          </a:xfrm>
        </p:spPr>
        <p:txBody>
          <a:bodyPr/>
          <a:lstStyle>
            <a:lvl1pPr algn="ctr">
              <a:defRPr sz="5000">
                <a:solidFill>
                  <a:schemeClr val="accent1"/>
                </a:solidFill>
                <a:latin typeface="+mj-lt"/>
              </a:defRPr>
            </a:lvl1pPr>
          </a:lstStyle>
          <a:p>
            <a:pPr lvl="0"/>
            <a:r>
              <a:rPr lang="de-DE"/>
              <a:t>Textmasterformat bearbeiten</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784430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it Textbox links">
    <p:spTree>
      <p:nvGrpSpPr>
        <p:cNvPr id="1" name=""/>
        <p:cNvGrpSpPr/>
        <p:nvPr/>
      </p:nvGrpSpPr>
      <p:grpSpPr>
        <a:xfrm>
          <a:off x="0" y="0"/>
          <a:ext cx="0" cy="0"/>
          <a:chOff x="0" y="0"/>
          <a:chExt cx="0" cy="0"/>
        </a:xfrm>
      </p:grpSpPr>
      <p:sp>
        <p:nvSpPr>
          <p:cNvPr id="8" name="Bildplatzhalter 4">
            <a:extLst>
              <a:ext uri="{FF2B5EF4-FFF2-40B4-BE49-F238E27FC236}">
                <a16:creationId xmlns:a16="http://schemas.microsoft.com/office/drawing/2014/main" id="{DDF997DA-69EC-4F41-8057-0DB23A524D57}"/>
              </a:ext>
            </a:extLst>
          </p:cNvPr>
          <p:cNvSpPr>
            <a:spLocks noGrp="1"/>
          </p:cNvSpPr>
          <p:nvPr>
            <p:ph type="pic" sz="quarter" idx="17" hasCustomPrompt="1"/>
          </p:nvPr>
        </p:nvSpPr>
        <p:spPr>
          <a:xfrm>
            <a:off x="496888" y="493712"/>
            <a:ext cx="11198225" cy="5708651"/>
          </a:xfrm>
          <a:pattFill prst="lgCheck">
            <a:fgClr>
              <a:schemeClr val="bg1">
                <a:lumMod val="85000"/>
              </a:schemeClr>
            </a:fgClr>
            <a:bgClr>
              <a:schemeClr val="bg1"/>
            </a:bgClr>
          </a:pattFill>
        </p:spPr>
        <p:txBody>
          <a:bodyPr lIns="6588000" tIns="720000" anchor="ctr"/>
          <a:lstStyle>
            <a:lvl1pPr algn="l">
              <a:defRPr sz="1200"/>
            </a:lvl1pPr>
          </a:lstStyle>
          <a:p>
            <a:r>
              <a:rPr lang="de-CH"/>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4706"/>
            </a:srgbClr>
          </a:solidFill>
        </p:spPr>
        <p:txBody>
          <a:bodyPr lIns="504000" tIns="252000" rIns="360000" anchor="t"/>
          <a:lstStyle>
            <a:lvl1pPr algn="ctr">
              <a:lnSpc>
                <a:spcPct val="90000"/>
              </a:lnSpc>
              <a:defRPr sz="3500">
                <a:solidFill>
                  <a:schemeClr val="bg1"/>
                </a:solidFill>
              </a:defRPr>
            </a:lvl1pPr>
          </a:lstStyle>
          <a:p>
            <a:r>
              <a:rPr lang="de-CH"/>
              <a:t>«Zitattext»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a:t>
            </a:r>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944960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 mit Textbox unten">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p:nvPr>
        </p:nvSpPr>
        <p:spPr>
          <a:xfrm>
            <a:off x="496888" y="493712"/>
            <a:ext cx="11198225" cy="570865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ctrTitle" hasCustomPrompt="1"/>
          </p:nvPr>
        </p:nvSpPr>
        <p:spPr>
          <a:xfrm>
            <a:off x="7968208" y="4624388"/>
            <a:ext cx="2052092" cy="2233416"/>
          </a:xfrm>
          <a:solidFill>
            <a:srgbClr val="EE0000">
              <a:alpha val="90000"/>
            </a:srgbClr>
          </a:solidFill>
        </p:spPr>
        <p:txBody>
          <a:bodyPr lIns="216000" tIns="234000" rIns="144000" anchor="t"/>
          <a:lstStyle>
            <a:lvl1pPr algn="l">
              <a:lnSpc>
                <a:spcPct val="90000"/>
              </a:lnSpc>
              <a:defRPr sz="1800">
                <a:solidFill>
                  <a:schemeClr val="bg1"/>
                </a:solidFill>
              </a:defRPr>
            </a:lvl1pPr>
          </a:lstStyle>
          <a:p>
            <a:r>
              <a:rPr lang="de-CH"/>
              <a:t>«Bildtext»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a:t>
            </a:r>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6556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6AFB-9B8C-C0B8-CDE0-02861C31EBDA}"/>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B37D9591-7475-CE6A-10F8-FB1D11717C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A5D2A85C-3858-663B-111C-E479C006301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33F9B04D-6EA0-7DB0-41B7-90D0971BEDDF}"/>
              </a:ext>
            </a:extLst>
          </p:cNvPr>
          <p:cNvSpPr>
            <a:spLocks noGrp="1"/>
          </p:cNvSpPr>
          <p:nvPr>
            <p:ph type="dt" sz="half" idx="10"/>
          </p:nvPr>
        </p:nvSpPr>
        <p:spPr/>
        <p:txBody>
          <a:bodyPr/>
          <a:lstStyle/>
          <a:p>
            <a:r>
              <a:rPr lang="de-DE" dirty="0"/>
              <a:t>Mars 2024 </a:t>
            </a:r>
            <a:endParaRPr lang="en-CH" dirty="0"/>
          </a:p>
        </p:txBody>
      </p:sp>
      <p:sp>
        <p:nvSpPr>
          <p:cNvPr id="6" name="Footer Placeholder 5">
            <a:extLst>
              <a:ext uri="{FF2B5EF4-FFF2-40B4-BE49-F238E27FC236}">
                <a16:creationId xmlns:a16="http://schemas.microsoft.com/office/drawing/2014/main" id="{270B0A0E-D191-134C-3D1A-AE5EE21E2DC0}"/>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7" name="Slide Number Placeholder 6">
            <a:extLst>
              <a:ext uri="{FF2B5EF4-FFF2-40B4-BE49-F238E27FC236}">
                <a16:creationId xmlns:a16="http://schemas.microsoft.com/office/drawing/2014/main" id="{64ED9C7A-BE52-ACBF-B87D-77FD2F8C6A2B}"/>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3718128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6" name="Datumsplatzhalter 5"/>
          <p:cNvSpPr>
            <a:spLocks noGrp="1"/>
          </p:cNvSpPr>
          <p:nvPr>
            <p:ph type="dt" sz="half" idx="10"/>
          </p:nvPr>
        </p:nvSpPr>
        <p:spPr/>
        <p:txBody>
          <a:bodyPr/>
          <a:lstStyle/>
          <a:p>
            <a:r>
              <a:rPr lang="de-DE" dirty="0"/>
              <a:t>Mars 2024 </a:t>
            </a:r>
            <a:endParaRPr lang="de-CH" dirty="0"/>
          </a:p>
        </p:txBody>
      </p:sp>
      <p:sp>
        <p:nvSpPr>
          <p:cNvPr id="7" name="Fußzeilenplatzhalter 6"/>
          <p:cNvSpPr>
            <a:spLocks noGrp="1"/>
          </p:cNvSpPr>
          <p:nvPr>
            <p:ph type="ftr" sz="quarter" idx="11"/>
          </p:nvPr>
        </p:nvSpPr>
        <p:spPr/>
        <p:txBody>
          <a:bodyPr/>
          <a:lstStyle/>
          <a:p>
            <a:r>
              <a:rPr lang="de-CH" dirty="0" err="1"/>
              <a:t>Stratégie</a:t>
            </a:r>
            <a:r>
              <a:rPr lang="de-CH" dirty="0"/>
              <a:t> 2035</a:t>
            </a:r>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594078578"/>
      </p:ext>
    </p:extLst>
  </p:cSld>
  <p:clrMapOvr>
    <a:masterClrMapping/>
  </p:clrMapOvr>
  <p:extLst>
    <p:ext uri="{DCECCB84-F9BA-43D5-87BE-67443E8EF086}">
      <p15:sldGuideLst xmlns:p15="http://schemas.microsoft.com/office/powerpoint/2012/main">
        <p15:guide id="1" orient="horz" pos="15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dirty="0"/>
              <a:t>Mars 2024 </a:t>
            </a:r>
            <a:endParaRPr lang="de-CH" dirty="0"/>
          </a:p>
        </p:txBody>
      </p:sp>
      <p:sp>
        <p:nvSpPr>
          <p:cNvPr id="6" name="Fußzeilenplatzhalter 5"/>
          <p:cNvSpPr>
            <a:spLocks noGrp="1"/>
          </p:cNvSpPr>
          <p:nvPr>
            <p:ph type="ftr" sz="quarter" idx="11"/>
          </p:nvPr>
        </p:nvSpPr>
        <p:spPr/>
        <p:txBody>
          <a:bodyPr/>
          <a:lstStyle/>
          <a:p>
            <a:r>
              <a:rPr lang="de-CH" dirty="0" err="1"/>
              <a:t>Stratégie</a:t>
            </a:r>
            <a:r>
              <a:rPr lang="de-CH" dirty="0"/>
              <a:t> 2035</a:t>
            </a:r>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744000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96888" y="404664"/>
            <a:ext cx="8839472" cy="3371999"/>
          </a:xfrm>
        </p:spPr>
        <p:txBody>
          <a:bodyPr anchor="b"/>
          <a:lstStyle>
            <a:lvl1pPr algn="l">
              <a:lnSpc>
                <a:spcPct val="90000"/>
              </a:lnSpc>
              <a:defRPr sz="5000"/>
            </a:lvl1pPr>
          </a:lstStyle>
          <a:p>
            <a:r>
              <a:rPr lang="de-DE"/>
              <a:t>Mastertitelformat bearbeiten</a:t>
            </a:r>
            <a:endParaRPr lang="de-CH"/>
          </a:p>
        </p:txBody>
      </p:sp>
      <p:sp>
        <p:nvSpPr>
          <p:cNvPr id="3" name="Untertitel 2"/>
          <p:cNvSpPr>
            <a:spLocks noGrp="1"/>
          </p:cNvSpPr>
          <p:nvPr>
            <p:ph type="subTitle" idx="1" hasCustomPrompt="1"/>
          </p:nvPr>
        </p:nvSpPr>
        <p:spPr>
          <a:xfrm>
            <a:off x="496888" y="4243388"/>
            <a:ext cx="8839472" cy="101441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Untertitel Name / Datum</a:t>
            </a:r>
            <a:endParaRPr lang="de-CH"/>
          </a:p>
        </p:txBody>
      </p:sp>
      <p:pic>
        <p:nvPicPr>
          <p:cNvPr id="5" name="Grafik 4">
            <a:extLst>
              <a:ext uri="{FF2B5EF4-FFF2-40B4-BE49-F238E27FC236}">
                <a16:creationId xmlns:a16="http://schemas.microsoft.com/office/drawing/2014/main" id="{F0E27687-5BE7-4BD2-8DC6-EE4188F1D0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275" y="475853"/>
            <a:ext cx="1493837" cy="1498441"/>
          </a:xfrm>
          <a:prstGeom prst="rect">
            <a:avLst/>
          </a:prstGeom>
        </p:spPr>
      </p:pic>
    </p:spTree>
    <p:extLst>
      <p:ext uri="{BB962C8B-B14F-4D97-AF65-F5344CB8AC3E}">
        <p14:creationId xmlns:p14="http://schemas.microsoft.com/office/powerpoint/2010/main" val="2100715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hasCustomPrompt="1"/>
          </p:nvPr>
        </p:nvSpPr>
        <p:spPr>
          <a:xfrm>
            <a:off x="0" y="0"/>
            <a:ext cx="12192000" cy="6858000"/>
          </a:xfrm>
          <a:pattFill prst="lgCheck">
            <a:fgClr>
              <a:schemeClr val="bg1">
                <a:lumMod val="85000"/>
              </a:schemeClr>
            </a:fgClr>
            <a:bgClr>
              <a:schemeClr val="bg1"/>
            </a:bgClr>
          </a:pattFill>
        </p:spPr>
        <p:txBody>
          <a:bodyPr lIns="7308000" tIns="720000" anchor="ctr"/>
          <a:lstStyle>
            <a:lvl1pPr algn="l">
              <a:defRPr sz="1200"/>
            </a:lvl1pPr>
          </a:lstStyle>
          <a:p>
            <a:r>
              <a:rPr lang="de-CH"/>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5000"/>
            </a:srgbClr>
          </a:solidFill>
        </p:spPr>
        <p:txBody>
          <a:bodyPr lIns="504000" tIns="187200" rIns="72000" anchor="t"/>
          <a:lstStyle>
            <a:lvl1pPr algn="l">
              <a:lnSpc>
                <a:spcPct val="90000"/>
              </a:lnSpc>
              <a:defRPr sz="5000">
                <a:solidFill>
                  <a:schemeClr val="bg1"/>
                </a:solidFill>
              </a:defRPr>
            </a:lvl1pPr>
          </a:lstStyle>
          <a:p>
            <a:r>
              <a:rPr lang="de-CH"/>
              <a:t>Titelfolie mit Bild</a:t>
            </a:r>
          </a:p>
        </p:txBody>
      </p:sp>
      <p:sp>
        <p:nvSpPr>
          <p:cNvPr id="3" name="Untertitel 2"/>
          <p:cNvSpPr>
            <a:spLocks noGrp="1"/>
          </p:cNvSpPr>
          <p:nvPr>
            <p:ph type="subTitle" idx="1" hasCustomPrompt="1"/>
          </p:nvPr>
        </p:nvSpPr>
        <p:spPr>
          <a:xfrm>
            <a:off x="496888" y="3789041"/>
            <a:ext cx="6319192" cy="3600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Untertitel Name / Datum</a:t>
            </a:r>
            <a:endParaRPr lang="de-CH"/>
          </a:p>
        </p:txBody>
      </p:sp>
      <p:sp>
        <p:nvSpPr>
          <p:cNvPr id="6" name="Textplatzhalter 5">
            <a:extLst>
              <a:ext uri="{FF2B5EF4-FFF2-40B4-BE49-F238E27FC236}">
                <a16:creationId xmlns:a16="http://schemas.microsoft.com/office/drawing/2014/main" id="{52EF7DB6-8F00-4FA8-A069-BAF6A7AD00FB}"/>
              </a:ext>
            </a:extLst>
          </p:cNvPr>
          <p:cNvSpPr>
            <a:spLocks noGrp="1"/>
          </p:cNvSpPr>
          <p:nvPr>
            <p:ph type="body" sz="quarter" idx="10" hasCustomPrompt="1"/>
          </p:nvPr>
        </p:nvSpPr>
        <p:spPr>
          <a:xfrm>
            <a:off x="10202400" y="475200"/>
            <a:ext cx="1495425" cy="1497600"/>
          </a:xfrm>
          <a:blipFill>
            <a:blip r:embed="rId2" cstate="print">
              <a:extLst>
                <a:ext uri="{28A0092B-C50C-407E-A947-70E740481C1C}">
                  <a14:useLocalDpi xmlns:a14="http://schemas.microsoft.com/office/drawing/2010/main" val="0"/>
                </a:ext>
              </a:extLst>
            </a:blip>
            <a:stretch>
              <a:fillRect/>
            </a:stretch>
          </a:blipFill>
        </p:spPr>
        <p:txBody>
          <a:bodyPr/>
          <a:lstStyle>
            <a:lvl1pPr>
              <a:defRPr sz="600">
                <a:solidFill>
                  <a:schemeClr val="bg1"/>
                </a:solidFill>
              </a:defRPr>
            </a:lvl1pPr>
          </a:lstStyle>
          <a:p>
            <a:pPr lvl="0"/>
            <a:r>
              <a:rPr lang="de-DE"/>
              <a:t>   </a:t>
            </a:r>
          </a:p>
        </p:txBody>
      </p:sp>
    </p:spTree>
    <p:extLst>
      <p:ext uri="{BB962C8B-B14F-4D97-AF65-F5344CB8AC3E}">
        <p14:creationId xmlns:p14="http://schemas.microsoft.com/office/powerpoint/2010/main" val="367050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414338"/>
            <a:ext cx="8839472" cy="4238798"/>
          </a:xfrm>
        </p:spPr>
        <p:txBody>
          <a:bodyPr/>
          <a:lstStyle>
            <a:lvl1pPr>
              <a:lnSpc>
                <a:spcPct val="90000"/>
              </a:lnSpc>
              <a:defRPr sz="5000">
                <a:solidFill>
                  <a:schemeClr val="accent1"/>
                </a:solidFill>
              </a:defRPr>
            </a:lvl1pPr>
          </a:lstStyle>
          <a:p>
            <a:r>
              <a:rPr lang="de-CH"/>
              <a:t>Kapiteltitel</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816566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titel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389239"/>
            <a:ext cx="8839472" cy="1023538"/>
          </a:xfrm>
        </p:spPr>
        <p:txBody>
          <a:bodyPr/>
          <a:lstStyle>
            <a:lvl1pPr>
              <a:defRPr/>
            </a:lvl1pPr>
          </a:lstStyle>
          <a:p>
            <a:r>
              <a:rPr lang="de-CH"/>
              <a:t>Kapiteltitel mit Bild</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7AA19DB2-57F1-4D6A-96F6-E08683DBD4B3}"/>
              </a:ext>
            </a:extLst>
          </p:cNvPr>
          <p:cNvSpPr>
            <a:spLocks noGrp="1"/>
          </p:cNvSpPr>
          <p:nvPr>
            <p:ph type="pic" sz="quarter" idx="13"/>
          </p:nvPr>
        </p:nvSpPr>
        <p:spPr>
          <a:xfrm>
            <a:off x="496888" y="2395538"/>
            <a:ext cx="11198225" cy="380682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3924836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398197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6096000"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24001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3438873"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4223792" y="2348248"/>
            <a:ext cx="3438000"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10" name="Inhaltsplatzhalter 2">
            <a:extLst>
              <a:ext uri="{FF2B5EF4-FFF2-40B4-BE49-F238E27FC236}">
                <a16:creationId xmlns:a16="http://schemas.microsoft.com/office/drawing/2014/main" id="{433C490C-61FD-4C45-AA31-094DD1A79BFE}"/>
              </a:ext>
            </a:extLst>
          </p:cNvPr>
          <p:cNvSpPr>
            <a:spLocks noGrp="1"/>
          </p:cNvSpPr>
          <p:nvPr>
            <p:ph idx="14" hasCustomPrompt="1"/>
          </p:nvPr>
        </p:nvSpPr>
        <p:spPr>
          <a:xfrm>
            <a:off x="7949824" y="2348248"/>
            <a:ext cx="3438000"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23991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977678"/>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185621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B39E-72B4-F5A8-4E00-80278DB6E46F}"/>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C64D69EF-9414-331D-40FE-F2DED54181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2FC8605-C0AC-FD1E-14F7-6D870AFD28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49690D7C-EFAC-D702-F16B-1FC93E77E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1B7C13-1BBB-8F71-7338-4612A88633B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88DED1BD-0758-AF10-4AAE-FA35335D642A}"/>
              </a:ext>
            </a:extLst>
          </p:cNvPr>
          <p:cNvSpPr>
            <a:spLocks noGrp="1"/>
          </p:cNvSpPr>
          <p:nvPr>
            <p:ph type="dt" sz="half" idx="10"/>
          </p:nvPr>
        </p:nvSpPr>
        <p:spPr/>
        <p:txBody>
          <a:bodyPr/>
          <a:lstStyle/>
          <a:p>
            <a:r>
              <a:rPr lang="de-DE" dirty="0"/>
              <a:t>Mars 2024 </a:t>
            </a:r>
            <a:endParaRPr lang="en-CH" dirty="0"/>
          </a:p>
        </p:txBody>
      </p:sp>
      <p:sp>
        <p:nvSpPr>
          <p:cNvPr id="8" name="Footer Placeholder 7">
            <a:extLst>
              <a:ext uri="{FF2B5EF4-FFF2-40B4-BE49-F238E27FC236}">
                <a16:creationId xmlns:a16="http://schemas.microsoft.com/office/drawing/2014/main" id="{23085F75-AE9B-79E3-A13E-C517F980FE85}"/>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9" name="Slide Number Placeholder 8">
            <a:extLst>
              <a:ext uri="{FF2B5EF4-FFF2-40B4-BE49-F238E27FC236}">
                <a16:creationId xmlns:a16="http://schemas.microsoft.com/office/drawing/2014/main" id="{F2322BB7-FB69-A955-465D-7388F34C9D7F}"/>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948186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6168007" y="4917882"/>
            <a:ext cx="5527105"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6" y="4917882"/>
            <a:ext cx="5527105"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496887"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1492678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und vier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6168008" y="4917882"/>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7" y="4917882"/>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333244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Inhaltsplatzhalter 2">
            <a:extLst>
              <a:ext uri="{FF2B5EF4-FFF2-40B4-BE49-F238E27FC236}">
                <a16:creationId xmlns:a16="http://schemas.microsoft.com/office/drawing/2014/main" id="{ED5361BB-CA60-4885-8EF4-90539E35E2E4}"/>
              </a:ext>
            </a:extLst>
          </p:cNvPr>
          <p:cNvSpPr>
            <a:spLocks noGrp="1"/>
          </p:cNvSpPr>
          <p:nvPr>
            <p:ph idx="16" hasCustomPrompt="1"/>
          </p:nvPr>
        </p:nvSpPr>
        <p:spPr>
          <a:xfrm>
            <a:off x="9003568" y="4917883"/>
            <a:ext cx="2691544"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4" name="Bildplatzhalter 4">
            <a:extLst>
              <a:ext uri="{FF2B5EF4-FFF2-40B4-BE49-F238E27FC236}">
                <a16:creationId xmlns:a16="http://schemas.microsoft.com/office/drawing/2014/main" id="{8F176951-4ED2-4D39-A6AC-9A38644D1C24}"/>
              </a:ext>
            </a:extLst>
          </p:cNvPr>
          <p:cNvSpPr>
            <a:spLocks noGrp="1"/>
          </p:cNvSpPr>
          <p:nvPr>
            <p:ph type="pic" sz="quarter" idx="17"/>
          </p:nvPr>
        </p:nvSpPr>
        <p:spPr>
          <a:xfrm>
            <a:off x="9003567" y="2395539"/>
            <a:ext cx="2691544"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5" name="Bildplatzhalter 4">
            <a:extLst>
              <a:ext uri="{FF2B5EF4-FFF2-40B4-BE49-F238E27FC236}">
                <a16:creationId xmlns:a16="http://schemas.microsoft.com/office/drawing/2014/main" id="{12574C9E-8653-4083-89F6-278E45644C4A}"/>
              </a:ext>
            </a:extLst>
          </p:cNvPr>
          <p:cNvSpPr>
            <a:spLocks noGrp="1"/>
          </p:cNvSpPr>
          <p:nvPr>
            <p:ph type="pic" sz="quarter" idx="18"/>
          </p:nvPr>
        </p:nvSpPr>
        <p:spPr>
          <a:xfrm>
            <a:off x="49688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6" name="Inhaltsplatzhalter 2">
            <a:extLst>
              <a:ext uri="{FF2B5EF4-FFF2-40B4-BE49-F238E27FC236}">
                <a16:creationId xmlns:a16="http://schemas.microsoft.com/office/drawing/2014/main" id="{9747A48A-EF1C-4C50-ADDF-BF9A26AC5871}"/>
              </a:ext>
            </a:extLst>
          </p:cNvPr>
          <p:cNvSpPr>
            <a:spLocks noGrp="1"/>
          </p:cNvSpPr>
          <p:nvPr>
            <p:ph idx="19" hasCustomPrompt="1"/>
          </p:nvPr>
        </p:nvSpPr>
        <p:spPr>
          <a:xfrm>
            <a:off x="3332447" y="4921434"/>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Tree>
    <p:extLst>
      <p:ext uri="{BB962C8B-B14F-4D97-AF65-F5344CB8AC3E}">
        <p14:creationId xmlns:p14="http://schemas.microsoft.com/office/powerpoint/2010/main" val="261257706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96887" y="2281238"/>
            <a:ext cx="11198225" cy="3921124"/>
          </a:xfrm>
        </p:spPr>
        <p:txBody>
          <a:bodyPr/>
          <a:lstStyle>
            <a:lvl1pPr algn="ctr">
              <a:defRPr sz="5000">
                <a:solidFill>
                  <a:schemeClr val="accent1"/>
                </a:solidFill>
                <a:latin typeface="+mj-lt"/>
              </a:defRPr>
            </a:lvl1pPr>
          </a:lstStyle>
          <a:p>
            <a:pPr lvl="0"/>
            <a:r>
              <a:rPr lang="de-DE"/>
              <a:t>Textmasterformat bearbeiten</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2039412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mit Textbox links">
    <p:spTree>
      <p:nvGrpSpPr>
        <p:cNvPr id="1" name=""/>
        <p:cNvGrpSpPr/>
        <p:nvPr/>
      </p:nvGrpSpPr>
      <p:grpSpPr>
        <a:xfrm>
          <a:off x="0" y="0"/>
          <a:ext cx="0" cy="0"/>
          <a:chOff x="0" y="0"/>
          <a:chExt cx="0" cy="0"/>
        </a:xfrm>
      </p:grpSpPr>
      <p:sp>
        <p:nvSpPr>
          <p:cNvPr id="8" name="Bildplatzhalter 4">
            <a:extLst>
              <a:ext uri="{FF2B5EF4-FFF2-40B4-BE49-F238E27FC236}">
                <a16:creationId xmlns:a16="http://schemas.microsoft.com/office/drawing/2014/main" id="{DDF997DA-69EC-4F41-8057-0DB23A524D57}"/>
              </a:ext>
            </a:extLst>
          </p:cNvPr>
          <p:cNvSpPr>
            <a:spLocks noGrp="1"/>
          </p:cNvSpPr>
          <p:nvPr>
            <p:ph type="pic" sz="quarter" idx="17" hasCustomPrompt="1"/>
          </p:nvPr>
        </p:nvSpPr>
        <p:spPr>
          <a:xfrm>
            <a:off x="496888" y="493712"/>
            <a:ext cx="11198225" cy="5708651"/>
          </a:xfrm>
          <a:pattFill prst="lgCheck">
            <a:fgClr>
              <a:schemeClr val="bg1">
                <a:lumMod val="85000"/>
              </a:schemeClr>
            </a:fgClr>
            <a:bgClr>
              <a:schemeClr val="bg1"/>
            </a:bgClr>
          </a:pattFill>
        </p:spPr>
        <p:txBody>
          <a:bodyPr lIns="6588000" tIns="720000" anchor="ctr"/>
          <a:lstStyle>
            <a:lvl1pPr algn="l">
              <a:defRPr sz="1200"/>
            </a:lvl1pPr>
          </a:lstStyle>
          <a:p>
            <a:r>
              <a:rPr lang="de-CH"/>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4706"/>
            </a:srgbClr>
          </a:solidFill>
        </p:spPr>
        <p:txBody>
          <a:bodyPr lIns="504000" tIns="252000" rIns="360000" anchor="t"/>
          <a:lstStyle>
            <a:lvl1pPr algn="ctr">
              <a:lnSpc>
                <a:spcPct val="90000"/>
              </a:lnSpc>
              <a:defRPr sz="3500">
                <a:solidFill>
                  <a:schemeClr val="bg1"/>
                </a:solidFill>
              </a:defRPr>
            </a:lvl1pPr>
          </a:lstStyle>
          <a:p>
            <a:r>
              <a:rPr lang="de-CH"/>
              <a:t>«Zitattext»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a:t>
            </a:r>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2296601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it Textbox unten">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p:nvPr>
        </p:nvSpPr>
        <p:spPr>
          <a:xfrm>
            <a:off x="496888" y="493712"/>
            <a:ext cx="11198225" cy="570865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ctrTitle" hasCustomPrompt="1"/>
          </p:nvPr>
        </p:nvSpPr>
        <p:spPr>
          <a:xfrm>
            <a:off x="7968208" y="4624388"/>
            <a:ext cx="2052092" cy="2233416"/>
          </a:xfrm>
          <a:solidFill>
            <a:srgbClr val="EE0000">
              <a:alpha val="90000"/>
            </a:srgbClr>
          </a:solidFill>
        </p:spPr>
        <p:txBody>
          <a:bodyPr lIns="216000" tIns="234000" rIns="144000" anchor="t"/>
          <a:lstStyle>
            <a:lvl1pPr algn="l">
              <a:lnSpc>
                <a:spcPct val="90000"/>
              </a:lnSpc>
              <a:defRPr sz="1800">
                <a:solidFill>
                  <a:schemeClr val="bg1"/>
                </a:solidFill>
              </a:defRPr>
            </a:lvl1pPr>
          </a:lstStyle>
          <a:p>
            <a:r>
              <a:rPr lang="de-CH"/>
              <a:t>«Bildtext»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a:t>
            </a:r>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237435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6" name="Datumsplatzhalter 5"/>
          <p:cNvSpPr>
            <a:spLocks noGrp="1"/>
          </p:cNvSpPr>
          <p:nvPr>
            <p:ph type="dt" sz="half" idx="10"/>
          </p:nvPr>
        </p:nvSpPr>
        <p:spPr/>
        <p:txBody>
          <a:bodyPr/>
          <a:lstStyle/>
          <a:p>
            <a:r>
              <a:rPr lang="de-DE" dirty="0"/>
              <a:t>Mars 2024 </a:t>
            </a:r>
            <a:endParaRPr lang="de-CH" dirty="0"/>
          </a:p>
        </p:txBody>
      </p:sp>
      <p:sp>
        <p:nvSpPr>
          <p:cNvPr id="7" name="Fußzeilenplatzhalter 6"/>
          <p:cNvSpPr>
            <a:spLocks noGrp="1"/>
          </p:cNvSpPr>
          <p:nvPr>
            <p:ph type="ftr" sz="quarter" idx="11"/>
          </p:nvPr>
        </p:nvSpPr>
        <p:spPr/>
        <p:txBody>
          <a:bodyPr/>
          <a:lstStyle/>
          <a:p>
            <a:r>
              <a:rPr lang="de-CH" dirty="0" err="1"/>
              <a:t>Stratégie</a:t>
            </a:r>
            <a:r>
              <a:rPr lang="de-CH" dirty="0"/>
              <a:t> 2035</a:t>
            </a:r>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432652151"/>
      </p:ext>
    </p:extLst>
  </p:cSld>
  <p:clrMapOvr>
    <a:masterClrMapping/>
  </p:clrMapOvr>
  <p:extLst>
    <p:ext uri="{DCECCB84-F9BA-43D5-87BE-67443E8EF086}">
      <p15:sldGuideLst xmlns:p15="http://schemas.microsoft.com/office/powerpoint/2012/main">
        <p15:guide id="1" orient="horz" pos="152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dirty="0"/>
              <a:t>Mars 2024 </a:t>
            </a:r>
            <a:endParaRPr lang="de-CH" dirty="0"/>
          </a:p>
        </p:txBody>
      </p:sp>
      <p:sp>
        <p:nvSpPr>
          <p:cNvPr id="6" name="Fußzeilenplatzhalter 5"/>
          <p:cNvSpPr>
            <a:spLocks noGrp="1"/>
          </p:cNvSpPr>
          <p:nvPr>
            <p:ph type="ftr" sz="quarter" idx="11"/>
          </p:nvPr>
        </p:nvSpPr>
        <p:spPr/>
        <p:txBody>
          <a:bodyPr/>
          <a:lstStyle/>
          <a:p>
            <a:r>
              <a:rPr lang="de-CH" dirty="0" err="1"/>
              <a:t>Stratégie</a:t>
            </a:r>
            <a:r>
              <a:rPr lang="de-CH" dirty="0"/>
              <a:t> 2035</a:t>
            </a:r>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825267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96888" y="404664"/>
            <a:ext cx="8839472" cy="3371999"/>
          </a:xfrm>
        </p:spPr>
        <p:txBody>
          <a:bodyPr anchor="b"/>
          <a:lstStyle>
            <a:lvl1pPr algn="l">
              <a:lnSpc>
                <a:spcPct val="90000"/>
              </a:lnSpc>
              <a:defRPr sz="5000"/>
            </a:lvl1pPr>
          </a:lstStyle>
          <a:p>
            <a:r>
              <a:rPr lang="de-DE"/>
              <a:t>Mastertitelformat bearbeiten</a:t>
            </a:r>
            <a:endParaRPr lang="de-CH"/>
          </a:p>
        </p:txBody>
      </p:sp>
      <p:sp>
        <p:nvSpPr>
          <p:cNvPr id="3" name="Untertitel 2"/>
          <p:cNvSpPr>
            <a:spLocks noGrp="1"/>
          </p:cNvSpPr>
          <p:nvPr>
            <p:ph type="subTitle" idx="1" hasCustomPrompt="1"/>
          </p:nvPr>
        </p:nvSpPr>
        <p:spPr>
          <a:xfrm>
            <a:off x="496888" y="4243388"/>
            <a:ext cx="8839472" cy="101441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Untertitel Name / Datum</a:t>
            </a:r>
            <a:endParaRPr lang="de-CH"/>
          </a:p>
        </p:txBody>
      </p:sp>
      <p:pic>
        <p:nvPicPr>
          <p:cNvPr id="5" name="Grafik 4">
            <a:extLst>
              <a:ext uri="{FF2B5EF4-FFF2-40B4-BE49-F238E27FC236}">
                <a16:creationId xmlns:a16="http://schemas.microsoft.com/office/drawing/2014/main" id="{F0E27687-5BE7-4BD2-8DC6-EE4188F1D0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275" y="475853"/>
            <a:ext cx="1493837" cy="1498441"/>
          </a:xfrm>
          <a:prstGeom prst="rect">
            <a:avLst/>
          </a:prstGeom>
        </p:spPr>
      </p:pic>
    </p:spTree>
    <p:extLst>
      <p:ext uri="{BB962C8B-B14F-4D97-AF65-F5344CB8AC3E}">
        <p14:creationId xmlns:p14="http://schemas.microsoft.com/office/powerpoint/2010/main" val="1207591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hasCustomPrompt="1"/>
          </p:nvPr>
        </p:nvSpPr>
        <p:spPr>
          <a:xfrm>
            <a:off x="0" y="0"/>
            <a:ext cx="12192000" cy="6858000"/>
          </a:xfrm>
          <a:pattFill prst="lgCheck">
            <a:fgClr>
              <a:schemeClr val="bg1">
                <a:lumMod val="85000"/>
              </a:schemeClr>
            </a:fgClr>
            <a:bgClr>
              <a:schemeClr val="bg1"/>
            </a:bgClr>
          </a:pattFill>
        </p:spPr>
        <p:txBody>
          <a:bodyPr lIns="7308000" tIns="720000" anchor="ctr"/>
          <a:lstStyle>
            <a:lvl1pPr algn="l">
              <a:defRPr sz="1200"/>
            </a:lvl1pPr>
          </a:lstStyle>
          <a:p>
            <a:r>
              <a:rPr lang="de-CH"/>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5000"/>
            </a:srgbClr>
          </a:solidFill>
        </p:spPr>
        <p:txBody>
          <a:bodyPr lIns="504000" tIns="187200" rIns="72000" anchor="t"/>
          <a:lstStyle>
            <a:lvl1pPr algn="l">
              <a:lnSpc>
                <a:spcPct val="90000"/>
              </a:lnSpc>
              <a:defRPr sz="5000">
                <a:solidFill>
                  <a:schemeClr val="bg1"/>
                </a:solidFill>
              </a:defRPr>
            </a:lvl1pPr>
          </a:lstStyle>
          <a:p>
            <a:r>
              <a:rPr lang="de-CH"/>
              <a:t>Titelfolie mit Bild</a:t>
            </a:r>
          </a:p>
        </p:txBody>
      </p:sp>
      <p:sp>
        <p:nvSpPr>
          <p:cNvPr id="3" name="Untertitel 2"/>
          <p:cNvSpPr>
            <a:spLocks noGrp="1"/>
          </p:cNvSpPr>
          <p:nvPr>
            <p:ph type="subTitle" idx="1" hasCustomPrompt="1"/>
          </p:nvPr>
        </p:nvSpPr>
        <p:spPr>
          <a:xfrm>
            <a:off x="496888" y="3789041"/>
            <a:ext cx="6319192" cy="3600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Untertitel Name / Datum</a:t>
            </a:r>
            <a:endParaRPr lang="de-CH"/>
          </a:p>
        </p:txBody>
      </p:sp>
      <p:sp>
        <p:nvSpPr>
          <p:cNvPr id="6" name="Textplatzhalter 5">
            <a:extLst>
              <a:ext uri="{FF2B5EF4-FFF2-40B4-BE49-F238E27FC236}">
                <a16:creationId xmlns:a16="http://schemas.microsoft.com/office/drawing/2014/main" id="{52EF7DB6-8F00-4FA8-A069-BAF6A7AD00FB}"/>
              </a:ext>
            </a:extLst>
          </p:cNvPr>
          <p:cNvSpPr>
            <a:spLocks noGrp="1"/>
          </p:cNvSpPr>
          <p:nvPr>
            <p:ph type="body" sz="quarter" idx="10" hasCustomPrompt="1"/>
          </p:nvPr>
        </p:nvSpPr>
        <p:spPr>
          <a:xfrm>
            <a:off x="10202400" y="475200"/>
            <a:ext cx="1495425" cy="1497600"/>
          </a:xfrm>
          <a:blipFill>
            <a:blip r:embed="rId2" cstate="print">
              <a:extLst>
                <a:ext uri="{28A0092B-C50C-407E-A947-70E740481C1C}">
                  <a14:useLocalDpi xmlns:a14="http://schemas.microsoft.com/office/drawing/2010/main" val="0"/>
                </a:ext>
              </a:extLst>
            </a:blip>
            <a:stretch>
              <a:fillRect/>
            </a:stretch>
          </a:blipFill>
        </p:spPr>
        <p:txBody>
          <a:bodyPr/>
          <a:lstStyle>
            <a:lvl1pPr>
              <a:defRPr sz="600">
                <a:solidFill>
                  <a:schemeClr val="bg1"/>
                </a:solidFill>
              </a:defRPr>
            </a:lvl1pPr>
          </a:lstStyle>
          <a:p>
            <a:pPr lvl="0"/>
            <a:r>
              <a:rPr lang="de-DE"/>
              <a:t>   </a:t>
            </a:r>
          </a:p>
        </p:txBody>
      </p:sp>
    </p:spTree>
    <p:extLst>
      <p:ext uri="{BB962C8B-B14F-4D97-AF65-F5344CB8AC3E}">
        <p14:creationId xmlns:p14="http://schemas.microsoft.com/office/powerpoint/2010/main" val="1922713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414338"/>
            <a:ext cx="8839472" cy="4238798"/>
          </a:xfrm>
        </p:spPr>
        <p:txBody>
          <a:bodyPr/>
          <a:lstStyle>
            <a:lvl1pPr>
              <a:lnSpc>
                <a:spcPct val="90000"/>
              </a:lnSpc>
              <a:defRPr sz="5000">
                <a:solidFill>
                  <a:schemeClr val="accent1"/>
                </a:solidFill>
              </a:defRPr>
            </a:lvl1pPr>
          </a:lstStyle>
          <a:p>
            <a:r>
              <a:rPr lang="de-CH"/>
              <a:t>Kapiteltitel</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84599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058AA-CC80-BF89-8D8E-22063CC9CEA2}"/>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78352605-2D5E-CB88-9154-83DF077101C1}"/>
              </a:ext>
            </a:extLst>
          </p:cNvPr>
          <p:cNvSpPr>
            <a:spLocks noGrp="1"/>
          </p:cNvSpPr>
          <p:nvPr>
            <p:ph type="dt" sz="half" idx="10"/>
          </p:nvPr>
        </p:nvSpPr>
        <p:spPr/>
        <p:txBody>
          <a:bodyPr/>
          <a:lstStyle/>
          <a:p>
            <a:r>
              <a:rPr lang="de-DE" dirty="0"/>
              <a:t>Mars 2024 </a:t>
            </a:r>
            <a:endParaRPr lang="en-CH" dirty="0"/>
          </a:p>
        </p:txBody>
      </p:sp>
      <p:sp>
        <p:nvSpPr>
          <p:cNvPr id="4" name="Footer Placeholder 3">
            <a:extLst>
              <a:ext uri="{FF2B5EF4-FFF2-40B4-BE49-F238E27FC236}">
                <a16:creationId xmlns:a16="http://schemas.microsoft.com/office/drawing/2014/main" id="{30B01FD0-7E09-6B60-E6EC-C6D8D15679FE}"/>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5" name="Slide Number Placeholder 4">
            <a:extLst>
              <a:ext uri="{FF2B5EF4-FFF2-40B4-BE49-F238E27FC236}">
                <a16:creationId xmlns:a16="http://schemas.microsoft.com/office/drawing/2014/main" id="{6A5CAEC9-DB14-2CB6-20ED-B01351B0B6F8}"/>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381922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eltitel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389239"/>
            <a:ext cx="8839472" cy="1023538"/>
          </a:xfrm>
        </p:spPr>
        <p:txBody>
          <a:bodyPr/>
          <a:lstStyle>
            <a:lvl1pPr>
              <a:defRPr/>
            </a:lvl1pPr>
          </a:lstStyle>
          <a:p>
            <a:r>
              <a:rPr lang="de-CH"/>
              <a:t>Kapiteltitel mit Bild</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7AA19DB2-57F1-4D6A-96F6-E08683DBD4B3}"/>
              </a:ext>
            </a:extLst>
          </p:cNvPr>
          <p:cNvSpPr>
            <a:spLocks noGrp="1"/>
          </p:cNvSpPr>
          <p:nvPr>
            <p:ph type="pic" sz="quarter" idx="13"/>
          </p:nvPr>
        </p:nvSpPr>
        <p:spPr>
          <a:xfrm>
            <a:off x="496888" y="2395538"/>
            <a:ext cx="11198225" cy="380682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4055517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221807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6096000"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6051384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3438873"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4223792" y="2348248"/>
            <a:ext cx="3438000"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10" name="Inhaltsplatzhalter 2">
            <a:extLst>
              <a:ext uri="{FF2B5EF4-FFF2-40B4-BE49-F238E27FC236}">
                <a16:creationId xmlns:a16="http://schemas.microsoft.com/office/drawing/2014/main" id="{433C490C-61FD-4C45-AA31-094DD1A79BFE}"/>
              </a:ext>
            </a:extLst>
          </p:cNvPr>
          <p:cNvSpPr>
            <a:spLocks noGrp="1"/>
          </p:cNvSpPr>
          <p:nvPr>
            <p:ph idx="14" hasCustomPrompt="1"/>
          </p:nvPr>
        </p:nvSpPr>
        <p:spPr>
          <a:xfrm>
            <a:off x="7949824" y="2348248"/>
            <a:ext cx="3438000"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752457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977678"/>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39095645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6168007" y="4917882"/>
            <a:ext cx="5527105"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6" y="4917882"/>
            <a:ext cx="5527105"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496887"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3800589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und vier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6168008" y="4917882"/>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7" y="4917882"/>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333244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Inhaltsplatzhalter 2">
            <a:extLst>
              <a:ext uri="{FF2B5EF4-FFF2-40B4-BE49-F238E27FC236}">
                <a16:creationId xmlns:a16="http://schemas.microsoft.com/office/drawing/2014/main" id="{ED5361BB-CA60-4885-8EF4-90539E35E2E4}"/>
              </a:ext>
            </a:extLst>
          </p:cNvPr>
          <p:cNvSpPr>
            <a:spLocks noGrp="1"/>
          </p:cNvSpPr>
          <p:nvPr>
            <p:ph idx="16" hasCustomPrompt="1"/>
          </p:nvPr>
        </p:nvSpPr>
        <p:spPr>
          <a:xfrm>
            <a:off x="9003568" y="4917883"/>
            <a:ext cx="2691544"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4" name="Bildplatzhalter 4">
            <a:extLst>
              <a:ext uri="{FF2B5EF4-FFF2-40B4-BE49-F238E27FC236}">
                <a16:creationId xmlns:a16="http://schemas.microsoft.com/office/drawing/2014/main" id="{8F176951-4ED2-4D39-A6AC-9A38644D1C24}"/>
              </a:ext>
            </a:extLst>
          </p:cNvPr>
          <p:cNvSpPr>
            <a:spLocks noGrp="1"/>
          </p:cNvSpPr>
          <p:nvPr>
            <p:ph type="pic" sz="quarter" idx="17"/>
          </p:nvPr>
        </p:nvSpPr>
        <p:spPr>
          <a:xfrm>
            <a:off x="9003567" y="2395539"/>
            <a:ext cx="2691544"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5" name="Bildplatzhalter 4">
            <a:extLst>
              <a:ext uri="{FF2B5EF4-FFF2-40B4-BE49-F238E27FC236}">
                <a16:creationId xmlns:a16="http://schemas.microsoft.com/office/drawing/2014/main" id="{12574C9E-8653-4083-89F6-278E45644C4A}"/>
              </a:ext>
            </a:extLst>
          </p:cNvPr>
          <p:cNvSpPr>
            <a:spLocks noGrp="1"/>
          </p:cNvSpPr>
          <p:nvPr>
            <p:ph type="pic" sz="quarter" idx="18"/>
          </p:nvPr>
        </p:nvSpPr>
        <p:spPr>
          <a:xfrm>
            <a:off x="49688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6" name="Inhaltsplatzhalter 2">
            <a:extLst>
              <a:ext uri="{FF2B5EF4-FFF2-40B4-BE49-F238E27FC236}">
                <a16:creationId xmlns:a16="http://schemas.microsoft.com/office/drawing/2014/main" id="{9747A48A-EF1C-4C50-ADDF-BF9A26AC5871}"/>
              </a:ext>
            </a:extLst>
          </p:cNvPr>
          <p:cNvSpPr>
            <a:spLocks noGrp="1"/>
          </p:cNvSpPr>
          <p:nvPr>
            <p:ph idx="19" hasCustomPrompt="1"/>
          </p:nvPr>
        </p:nvSpPr>
        <p:spPr>
          <a:xfrm>
            <a:off x="3332447" y="4921434"/>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Tree>
    <p:extLst>
      <p:ext uri="{BB962C8B-B14F-4D97-AF65-F5344CB8AC3E}">
        <p14:creationId xmlns:p14="http://schemas.microsoft.com/office/powerpoint/2010/main" val="2824754833"/>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96887" y="2281238"/>
            <a:ext cx="11198225" cy="3921124"/>
          </a:xfrm>
        </p:spPr>
        <p:txBody>
          <a:bodyPr/>
          <a:lstStyle>
            <a:lvl1pPr algn="ctr">
              <a:defRPr sz="5000">
                <a:solidFill>
                  <a:schemeClr val="accent1"/>
                </a:solidFill>
                <a:latin typeface="+mj-lt"/>
              </a:defRPr>
            </a:lvl1pPr>
          </a:lstStyle>
          <a:p>
            <a:pPr lvl="0"/>
            <a:r>
              <a:rPr lang="de-DE"/>
              <a:t>Textmasterformat bearbeiten</a:t>
            </a:r>
          </a:p>
        </p:txBody>
      </p:sp>
      <p:sp>
        <p:nvSpPr>
          <p:cNvPr id="7" name="Datumsplatzhalter 6"/>
          <p:cNvSpPr>
            <a:spLocks noGrp="1"/>
          </p:cNvSpPr>
          <p:nvPr>
            <p:ph type="dt" sz="half" idx="10"/>
          </p:nvPr>
        </p:nvSpPr>
        <p:spPr/>
        <p:txBody>
          <a:bodyPr/>
          <a:lstStyle/>
          <a:p>
            <a:r>
              <a:rPr lang="de-DE" dirty="0"/>
              <a:t>Mars 2024 </a:t>
            </a:r>
            <a:endParaRPr lang="de-CH" dirty="0"/>
          </a:p>
        </p:txBody>
      </p:sp>
      <p:sp>
        <p:nvSpPr>
          <p:cNvPr id="8" name="Fußzeilenplatzhalter 7"/>
          <p:cNvSpPr>
            <a:spLocks noGrp="1"/>
          </p:cNvSpPr>
          <p:nvPr>
            <p:ph type="ftr" sz="quarter" idx="11"/>
          </p:nvPr>
        </p:nvSpPr>
        <p:spPr/>
        <p:txBody>
          <a:bodyPr/>
          <a:lstStyle/>
          <a:p>
            <a:r>
              <a:rPr lang="de-CH" dirty="0" err="1"/>
              <a:t>Stratégie</a:t>
            </a:r>
            <a:r>
              <a:rPr lang="de-CH" dirty="0"/>
              <a:t>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235933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mit Textbox links">
    <p:spTree>
      <p:nvGrpSpPr>
        <p:cNvPr id="1" name=""/>
        <p:cNvGrpSpPr/>
        <p:nvPr/>
      </p:nvGrpSpPr>
      <p:grpSpPr>
        <a:xfrm>
          <a:off x="0" y="0"/>
          <a:ext cx="0" cy="0"/>
          <a:chOff x="0" y="0"/>
          <a:chExt cx="0" cy="0"/>
        </a:xfrm>
      </p:grpSpPr>
      <p:sp>
        <p:nvSpPr>
          <p:cNvPr id="8" name="Bildplatzhalter 4">
            <a:extLst>
              <a:ext uri="{FF2B5EF4-FFF2-40B4-BE49-F238E27FC236}">
                <a16:creationId xmlns:a16="http://schemas.microsoft.com/office/drawing/2014/main" id="{DDF997DA-69EC-4F41-8057-0DB23A524D57}"/>
              </a:ext>
            </a:extLst>
          </p:cNvPr>
          <p:cNvSpPr>
            <a:spLocks noGrp="1"/>
          </p:cNvSpPr>
          <p:nvPr>
            <p:ph type="pic" sz="quarter" idx="17" hasCustomPrompt="1"/>
          </p:nvPr>
        </p:nvSpPr>
        <p:spPr>
          <a:xfrm>
            <a:off x="496888" y="493712"/>
            <a:ext cx="11198225" cy="5708651"/>
          </a:xfrm>
          <a:pattFill prst="lgCheck">
            <a:fgClr>
              <a:schemeClr val="bg1">
                <a:lumMod val="85000"/>
              </a:schemeClr>
            </a:fgClr>
            <a:bgClr>
              <a:schemeClr val="bg1"/>
            </a:bgClr>
          </a:pattFill>
        </p:spPr>
        <p:txBody>
          <a:bodyPr lIns="6588000" tIns="720000" anchor="ctr"/>
          <a:lstStyle>
            <a:lvl1pPr algn="l">
              <a:defRPr sz="1200"/>
            </a:lvl1pPr>
          </a:lstStyle>
          <a:p>
            <a:r>
              <a:rPr lang="de-CH"/>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4706"/>
            </a:srgbClr>
          </a:solidFill>
        </p:spPr>
        <p:txBody>
          <a:bodyPr lIns="504000" tIns="252000" rIns="360000" anchor="t"/>
          <a:lstStyle>
            <a:lvl1pPr algn="ctr">
              <a:lnSpc>
                <a:spcPct val="90000"/>
              </a:lnSpc>
              <a:defRPr sz="3500">
                <a:solidFill>
                  <a:schemeClr val="bg1"/>
                </a:solidFill>
              </a:defRPr>
            </a:lvl1pPr>
          </a:lstStyle>
          <a:p>
            <a:r>
              <a:rPr lang="de-CH"/>
              <a:t>«Zitattext»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a:t>
            </a:r>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665682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mit Textbox unten">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p:nvPr>
        </p:nvSpPr>
        <p:spPr>
          <a:xfrm>
            <a:off x="496888" y="493712"/>
            <a:ext cx="11198225" cy="570865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ctrTitle" hasCustomPrompt="1"/>
          </p:nvPr>
        </p:nvSpPr>
        <p:spPr>
          <a:xfrm>
            <a:off x="7968208" y="4624388"/>
            <a:ext cx="2052092" cy="2233416"/>
          </a:xfrm>
          <a:solidFill>
            <a:srgbClr val="EE0000">
              <a:alpha val="90000"/>
            </a:srgbClr>
          </a:solidFill>
        </p:spPr>
        <p:txBody>
          <a:bodyPr lIns="216000" tIns="234000" rIns="144000" anchor="t"/>
          <a:lstStyle>
            <a:lvl1pPr algn="l">
              <a:lnSpc>
                <a:spcPct val="90000"/>
              </a:lnSpc>
              <a:defRPr sz="1800">
                <a:solidFill>
                  <a:schemeClr val="bg1"/>
                </a:solidFill>
              </a:defRPr>
            </a:lvl1pPr>
          </a:lstStyle>
          <a:p>
            <a:r>
              <a:rPr lang="de-CH"/>
              <a:t>«Bildtext»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a:t>
            </a:r>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53146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328C4C-B405-E7A9-970B-F37E01FE98A6}"/>
              </a:ext>
            </a:extLst>
          </p:cNvPr>
          <p:cNvSpPr>
            <a:spLocks noGrp="1"/>
          </p:cNvSpPr>
          <p:nvPr>
            <p:ph type="dt" sz="half" idx="10"/>
          </p:nvPr>
        </p:nvSpPr>
        <p:spPr/>
        <p:txBody>
          <a:bodyPr/>
          <a:lstStyle/>
          <a:p>
            <a:r>
              <a:rPr lang="de-DE" dirty="0"/>
              <a:t>Mars 2024 </a:t>
            </a:r>
            <a:endParaRPr lang="en-CH" dirty="0"/>
          </a:p>
        </p:txBody>
      </p:sp>
      <p:sp>
        <p:nvSpPr>
          <p:cNvPr id="3" name="Footer Placeholder 2">
            <a:extLst>
              <a:ext uri="{FF2B5EF4-FFF2-40B4-BE49-F238E27FC236}">
                <a16:creationId xmlns:a16="http://schemas.microsoft.com/office/drawing/2014/main" id="{C49BA751-2004-0B81-D20A-33A1ECB24181}"/>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4" name="Slide Number Placeholder 3">
            <a:extLst>
              <a:ext uri="{FF2B5EF4-FFF2-40B4-BE49-F238E27FC236}">
                <a16:creationId xmlns:a16="http://schemas.microsoft.com/office/drawing/2014/main" id="{9839C032-6B8E-AA65-77EE-B9CD92DEF72B}"/>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733285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6" name="Datumsplatzhalter 5"/>
          <p:cNvSpPr>
            <a:spLocks noGrp="1"/>
          </p:cNvSpPr>
          <p:nvPr>
            <p:ph type="dt" sz="half" idx="10"/>
          </p:nvPr>
        </p:nvSpPr>
        <p:spPr/>
        <p:txBody>
          <a:bodyPr/>
          <a:lstStyle/>
          <a:p>
            <a:r>
              <a:rPr lang="de-DE" dirty="0"/>
              <a:t>Mars 2024 </a:t>
            </a:r>
            <a:endParaRPr lang="de-CH" dirty="0"/>
          </a:p>
        </p:txBody>
      </p:sp>
      <p:sp>
        <p:nvSpPr>
          <p:cNvPr id="7" name="Fußzeilenplatzhalter 6"/>
          <p:cNvSpPr>
            <a:spLocks noGrp="1"/>
          </p:cNvSpPr>
          <p:nvPr>
            <p:ph type="ftr" sz="quarter" idx="11"/>
          </p:nvPr>
        </p:nvSpPr>
        <p:spPr/>
        <p:txBody>
          <a:bodyPr/>
          <a:lstStyle/>
          <a:p>
            <a:r>
              <a:rPr lang="de-CH" dirty="0" err="1"/>
              <a:t>Stratégie</a:t>
            </a:r>
            <a:r>
              <a:rPr lang="de-CH" dirty="0"/>
              <a:t> 2035</a:t>
            </a:r>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152316711"/>
      </p:ext>
    </p:extLst>
  </p:cSld>
  <p:clrMapOvr>
    <a:masterClrMapping/>
  </p:clrMapOvr>
  <p:extLst>
    <p:ext uri="{DCECCB84-F9BA-43D5-87BE-67443E8EF086}">
      <p15:sldGuideLst xmlns:p15="http://schemas.microsoft.com/office/powerpoint/2012/main">
        <p15:guide id="1" orient="horz" pos="152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dirty="0"/>
              <a:t>Mars 2024 </a:t>
            </a:r>
            <a:endParaRPr lang="de-CH" dirty="0"/>
          </a:p>
        </p:txBody>
      </p:sp>
      <p:sp>
        <p:nvSpPr>
          <p:cNvPr id="6" name="Fußzeilenplatzhalter 5"/>
          <p:cNvSpPr>
            <a:spLocks noGrp="1"/>
          </p:cNvSpPr>
          <p:nvPr>
            <p:ph type="ftr" sz="quarter" idx="11"/>
          </p:nvPr>
        </p:nvSpPr>
        <p:spPr/>
        <p:txBody>
          <a:bodyPr/>
          <a:lstStyle/>
          <a:p>
            <a:r>
              <a:rPr lang="de-CH" dirty="0" err="1"/>
              <a:t>Stratégie</a:t>
            </a:r>
            <a:r>
              <a:rPr lang="de-CH" dirty="0"/>
              <a:t> 2035</a:t>
            </a:r>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592634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C3F83-5910-4B7C-B840-FD8E7FB74840}"/>
              </a:ext>
            </a:extLst>
          </p:cNvPr>
          <p:cNvSpPr>
            <a:spLocks noGrp="1"/>
          </p:cNvSpPr>
          <p:nvPr>
            <p:ph type="title" hasCustomPrompt="1"/>
          </p:nvPr>
        </p:nvSpPr>
        <p:spPr>
          <a:xfrm>
            <a:off x="236952" y="376927"/>
            <a:ext cx="11737974" cy="527049"/>
          </a:xfrm>
          <a:prstGeom prst="rect">
            <a:avLst/>
          </a:prstGeom>
        </p:spPr>
        <p:txBody>
          <a:bodyPr lIns="0" tIns="0"/>
          <a:lstStyle>
            <a:lvl1pPr>
              <a:defRPr sz="1800"/>
            </a:lvl1pPr>
          </a:lstStyle>
          <a:p>
            <a:r>
              <a:rPr lang="de-DE"/>
              <a:t>Mastertitelformat bearbeiten</a:t>
            </a:r>
            <a:br>
              <a:rPr lang="de-DE"/>
            </a:br>
            <a:endParaRPr lang="de-CH"/>
          </a:p>
        </p:txBody>
      </p:sp>
      <p:sp>
        <p:nvSpPr>
          <p:cNvPr id="3" name="Inhaltsplatzhalter 2">
            <a:extLst>
              <a:ext uri="{FF2B5EF4-FFF2-40B4-BE49-F238E27FC236}">
                <a16:creationId xmlns:a16="http://schemas.microsoft.com/office/drawing/2014/main" id="{2E4F9BC1-D589-4BE3-A95B-F7477EB01898}"/>
              </a:ext>
            </a:extLst>
          </p:cNvPr>
          <p:cNvSpPr>
            <a:spLocks noGrp="1"/>
          </p:cNvSpPr>
          <p:nvPr>
            <p:ph idx="1"/>
          </p:nvPr>
        </p:nvSpPr>
        <p:spPr>
          <a:xfrm>
            <a:off x="236952" y="1745351"/>
            <a:ext cx="11728036" cy="4752973"/>
          </a:xfrm>
          <a:prstGeom prst="rect">
            <a:avLst/>
          </a:prstGeom>
        </p:spPr>
        <p:txBody>
          <a:bodyPr lIns="0" tIns="0"/>
          <a:lstStyle>
            <a:lvl1pPr marL="0" indent="0">
              <a:buFont typeface="Wingdings" panose="05000000000000000000" pitchFamily="2" charset="2"/>
              <a:buNone/>
              <a:defRPr sz="1600"/>
            </a:lvl1pPr>
            <a:lvl2pPr marL="685800" indent="-228600">
              <a:buFont typeface="Wingdings" panose="05000000000000000000" pitchFamily="2" charset="2"/>
              <a:buChar char="§"/>
              <a:defRPr sz="1400"/>
            </a:lvl2pPr>
            <a:lvl3pPr marL="1143000" indent="-228600">
              <a:buFont typeface="Wingdings" panose="05000000000000000000" pitchFamily="2" charset="2"/>
              <a:buChar char="§"/>
              <a:defRPr sz="1200"/>
            </a:lvl3pPr>
            <a:lvl4pPr marL="1600200" indent="-228600">
              <a:buFont typeface="Wingdings" panose="05000000000000000000" pitchFamily="2" charset="2"/>
              <a:buChar char="§"/>
              <a:defRPr sz="1100"/>
            </a:lvl4pPr>
            <a:lvl5pPr marL="2057400" indent="-228600">
              <a:buFont typeface="Wingdings" panose="05000000000000000000" pitchFamily="2" charset="2"/>
              <a:buChar cha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27C5559-D581-46C9-B07E-51DC7777791E}"/>
              </a:ext>
            </a:extLst>
          </p:cNvPr>
          <p:cNvSpPr>
            <a:spLocks noGrp="1"/>
          </p:cNvSpPr>
          <p:nvPr>
            <p:ph type="dt" sz="half" idx="10"/>
          </p:nvPr>
        </p:nvSpPr>
        <p:spPr/>
        <p:txBody>
          <a:bodyPr vert="horz" wrap="none" lIns="91440" tIns="45720" rIns="91440" bIns="45720" rtlCol="0" anchor="ctr"/>
          <a:lstStyle>
            <a:lvl1pPr>
              <a:defRPr lang="de-DE" smtClean="0"/>
            </a:lvl1pPr>
          </a:lstStyle>
          <a:p>
            <a:r>
              <a:rPr lang="de-DE" dirty="0"/>
              <a:t>Mars 2024 </a:t>
            </a:r>
            <a:endParaRPr lang="de-CH" dirty="0"/>
          </a:p>
        </p:txBody>
      </p:sp>
      <p:sp>
        <p:nvSpPr>
          <p:cNvPr id="5" name="Fußzeilenplatzhalter 4">
            <a:extLst>
              <a:ext uri="{FF2B5EF4-FFF2-40B4-BE49-F238E27FC236}">
                <a16:creationId xmlns:a16="http://schemas.microsoft.com/office/drawing/2014/main" id="{E048C815-C559-4223-9867-7B16153826BE}"/>
              </a:ext>
            </a:extLst>
          </p:cNvPr>
          <p:cNvSpPr>
            <a:spLocks noGrp="1"/>
          </p:cNvSpPr>
          <p:nvPr>
            <p:ph type="ftr" sz="quarter" idx="11"/>
          </p:nvPr>
        </p:nvSpPr>
        <p:spPr/>
        <p:txBody>
          <a:bodyPr/>
          <a:lstStyle/>
          <a:p>
            <a:r>
              <a:rPr lang="de-CH" dirty="0" err="1"/>
              <a:t>Stratégie</a:t>
            </a:r>
            <a:r>
              <a:rPr lang="de-CH" dirty="0"/>
              <a:t> 2035</a:t>
            </a:r>
            <a:endParaRPr lang="de-DE" dirty="0"/>
          </a:p>
        </p:txBody>
      </p:sp>
      <p:sp>
        <p:nvSpPr>
          <p:cNvPr id="6" name="Foliennummernplatzhalter 5">
            <a:extLst>
              <a:ext uri="{FF2B5EF4-FFF2-40B4-BE49-F238E27FC236}">
                <a16:creationId xmlns:a16="http://schemas.microsoft.com/office/drawing/2014/main" id="{6D0B9FE8-2050-41D2-8A87-79BA7522F106}"/>
              </a:ext>
            </a:extLst>
          </p:cNvPr>
          <p:cNvSpPr>
            <a:spLocks noGrp="1"/>
          </p:cNvSpPr>
          <p:nvPr>
            <p:ph type="sldNum" sz="quarter" idx="12"/>
          </p:nvPr>
        </p:nvSpPr>
        <p:spPr/>
        <p:txBody>
          <a:bodyPr/>
          <a:lstStyle/>
          <a:p>
            <a:fld id="{B1BEDF0D-E60A-4FC6-B6DA-A960C0CDE85C}" type="slidenum">
              <a:rPr lang="de-CH" smtClean="0"/>
              <a:pPr/>
              <a:t>‹Nr.›</a:t>
            </a:fld>
            <a:endParaRPr lang="de-CH"/>
          </a:p>
        </p:txBody>
      </p:sp>
      <p:sp>
        <p:nvSpPr>
          <p:cNvPr id="9" name="Textplatzhalter 8">
            <a:extLst>
              <a:ext uri="{FF2B5EF4-FFF2-40B4-BE49-F238E27FC236}">
                <a16:creationId xmlns:a16="http://schemas.microsoft.com/office/drawing/2014/main" id="{F40FFC0D-B235-45B7-8656-14AF03A55E22}"/>
              </a:ext>
            </a:extLst>
          </p:cNvPr>
          <p:cNvSpPr>
            <a:spLocks noGrp="1"/>
          </p:cNvSpPr>
          <p:nvPr>
            <p:ph type="body" sz="quarter" idx="13"/>
          </p:nvPr>
        </p:nvSpPr>
        <p:spPr>
          <a:xfrm>
            <a:off x="236952" y="914925"/>
            <a:ext cx="11737974" cy="425450"/>
          </a:xfrm>
          <a:prstGeom prst="rect">
            <a:avLst/>
          </a:prstGeom>
        </p:spPr>
        <p:txBody>
          <a:bodyPr lIns="0" tIns="0"/>
          <a:lstStyle>
            <a:lvl1pPr>
              <a:defRPr lang="de-DE" sz="1600" dirty="0" smtClean="0">
                <a:ea typeface="+mj-ea"/>
                <a:cs typeface="+mj-cs"/>
              </a:defRPr>
            </a:lvl1pPr>
            <a:lvl2pPr>
              <a:defRPr lang="de-DE" dirty="0" smtClean="0"/>
            </a:lvl2pPr>
            <a:lvl3pPr>
              <a:defRPr lang="de-DE" dirty="0" smtClean="0"/>
            </a:lvl3pPr>
            <a:lvl4pPr>
              <a:defRPr lang="de-DE" dirty="0" smtClean="0"/>
            </a:lvl4pPr>
            <a:lvl5pPr>
              <a:defRPr lang="de-CH" dirty="0"/>
            </a:lvl5pPr>
          </a:lstStyle>
          <a:p>
            <a:pPr lvl="0">
              <a:spcBef>
                <a:spcPct val="0"/>
              </a:spcBef>
              <a:buNone/>
            </a:pPr>
            <a:r>
              <a:rPr lang="de-DE"/>
              <a:t>Mastertextformat bearbeiten</a:t>
            </a:r>
            <a:endParaRPr lang="de-CH"/>
          </a:p>
        </p:txBody>
      </p:sp>
    </p:spTree>
    <p:extLst>
      <p:ext uri="{BB962C8B-B14F-4D97-AF65-F5344CB8AC3E}">
        <p14:creationId xmlns:p14="http://schemas.microsoft.com/office/powerpoint/2010/main" val="389127513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96888" y="404664"/>
            <a:ext cx="8839472" cy="3371999"/>
          </a:xfrm>
        </p:spPr>
        <p:txBody>
          <a:bodyPr anchor="b"/>
          <a:lstStyle>
            <a:lvl1pPr algn="l">
              <a:lnSpc>
                <a:spcPct val="90000"/>
              </a:lnSpc>
              <a:defRPr sz="5000"/>
            </a:lvl1pPr>
          </a:lstStyle>
          <a:p>
            <a:r>
              <a:rPr lang="de-DE"/>
              <a:t>Mastertitelformat bearbeiten</a:t>
            </a:r>
            <a:endParaRPr lang="de-CH"/>
          </a:p>
        </p:txBody>
      </p:sp>
      <p:sp>
        <p:nvSpPr>
          <p:cNvPr id="3" name="Untertitel 2"/>
          <p:cNvSpPr>
            <a:spLocks noGrp="1"/>
          </p:cNvSpPr>
          <p:nvPr>
            <p:ph type="subTitle" idx="1" hasCustomPrompt="1"/>
          </p:nvPr>
        </p:nvSpPr>
        <p:spPr>
          <a:xfrm>
            <a:off x="496888" y="4243388"/>
            <a:ext cx="8839472" cy="101441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Untertitel Name / Datum</a:t>
            </a:r>
            <a:endParaRPr lang="de-CH"/>
          </a:p>
        </p:txBody>
      </p:sp>
      <p:pic>
        <p:nvPicPr>
          <p:cNvPr id="5" name="Grafik 4">
            <a:extLst>
              <a:ext uri="{FF2B5EF4-FFF2-40B4-BE49-F238E27FC236}">
                <a16:creationId xmlns:a16="http://schemas.microsoft.com/office/drawing/2014/main" id="{F0E27687-5BE7-4BD2-8DC6-EE4188F1D0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275" y="475853"/>
            <a:ext cx="1493837" cy="1498441"/>
          </a:xfrm>
          <a:prstGeom prst="rect">
            <a:avLst/>
          </a:prstGeom>
        </p:spPr>
      </p:pic>
    </p:spTree>
    <p:extLst>
      <p:ext uri="{BB962C8B-B14F-4D97-AF65-F5344CB8AC3E}">
        <p14:creationId xmlns:p14="http://schemas.microsoft.com/office/powerpoint/2010/main" val="3514824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hasCustomPrompt="1"/>
          </p:nvPr>
        </p:nvSpPr>
        <p:spPr>
          <a:xfrm>
            <a:off x="0" y="0"/>
            <a:ext cx="12192000" cy="6858000"/>
          </a:xfrm>
          <a:pattFill prst="lgCheck">
            <a:fgClr>
              <a:schemeClr val="bg1">
                <a:lumMod val="85000"/>
              </a:schemeClr>
            </a:fgClr>
            <a:bgClr>
              <a:schemeClr val="bg1"/>
            </a:bgClr>
          </a:pattFill>
        </p:spPr>
        <p:txBody>
          <a:bodyPr lIns="7308000" tIns="720000" anchor="ctr"/>
          <a:lstStyle>
            <a:lvl1pPr algn="l">
              <a:defRPr sz="1200"/>
            </a:lvl1pPr>
          </a:lstStyle>
          <a:p>
            <a:r>
              <a:rPr lang="de-CH"/>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5000"/>
            </a:srgbClr>
          </a:solidFill>
        </p:spPr>
        <p:txBody>
          <a:bodyPr lIns="504000" tIns="187200" rIns="72000" anchor="t"/>
          <a:lstStyle>
            <a:lvl1pPr algn="l">
              <a:lnSpc>
                <a:spcPct val="90000"/>
              </a:lnSpc>
              <a:defRPr sz="5000">
                <a:solidFill>
                  <a:schemeClr val="bg1"/>
                </a:solidFill>
              </a:defRPr>
            </a:lvl1pPr>
          </a:lstStyle>
          <a:p>
            <a:r>
              <a:rPr lang="de-CH"/>
              <a:t>Titelfolie mit Bild</a:t>
            </a:r>
          </a:p>
        </p:txBody>
      </p:sp>
      <p:sp>
        <p:nvSpPr>
          <p:cNvPr id="3" name="Untertitel 2"/>
          <p:cNvSpPr>
            <a:spLocks noGrp="1"/>
          </p:cNvSpPr>
          <p:nvPr>
            <p:ph type="subTitle" idx="1" hasCustomPrompt="1"/>
          </p:nvPr>
        </p:nvSpPr>
        <p:spPr>
          <a:xfrm>
            <a:off x="496888" y="3789041"/>
            <a:ext cx="6319192" cy="3600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Untertitel Name / Datum</a:t>
            </a:r>
            <a:endParaRPr lang="de-CH"/>
          </a:p>
        </p:txBody>
      </p:sp>
      <p:sp>
        <p:nvSpPr>
          <p:cNvPr id="6" name="Textplatzhalter 5">
            <a:extLst>
              <a:ext uri="{FF2B5EF4-FFF2-40B4-BE49-F238E27FC236}">
                <a16:creationId xmlns:a16="http://schemas.microsoft.com/office/drawing/2014/main" id="{52EF7DB6-8F00-4FA8-A069-BAF6A7AD00FB}"/>
              </a:ext>
            </a:extLst>
          </p:cNvPr>
          <p:cNvSpPr>
            <a:spLocks noGrp="1"/>
          </p:cNvSpPr>
          <p:nvPr>
            <p:ph type="body" sz="quarter" idx="10" hasCustomPrompt="1"/>
          </p:nvPr>
        </p:nvSpPr>
        <p:spPr>
          <a:xfrm>
            <a:off x="10202400" y="475200"/>
            <a:ext cx="1495425" cy="1497600"/>
          </a:xfrm>
          <a:blipFill>
            <a:blip r:embed="rId2" cstate="print">
              <a:extLst>
                <a:ext uri="{28A0092B-C50C-407E-A947-70E740481C1C}">
                  <a14:useLocalDpi xmlns:a14="http://schemas.microsoft.com/office/drawing/2010/main" val="0"/>
                </a:ext>
              </a:extLst>
            </a:blip>
            <a:stretch>
              <a:fillRect/>
            </a:stretch>
          </a:blipFill>
        </p:spPr>
        <p:txBody>
          <a:bodyPr/>
          <a:lstStyle>
            <a:lvl1pPr>
              <a:defRPr sz="600">
                <a:solidFill>
                  <a:schemeClr val="bg1"/>
                </a:solidFill>
              </a:defRPr>
            </a:lvl1pPr>
          </a:lstStyle>
          <a:p>
            <a:pPr lvl="0"/>
            <a:r>
              <a:rPr lang="de-DE"/>
              <a:t>   </a:t>
            </a:r>
          </a:p>
        </p:txBody>
      </p:sp>
    </p:spTree>
    <p:extLst>
      <p:ext uri="{BB962C8B-B14F-4D97-AF65-F5344CB8AC3E}">
        <p14:creationId xmlns:p14="http://schemas.microsoft.com/office/powerpoint/2010/main" val="4554321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414338"/>
            <a:ext cx="8839472" cy="4238798"/>
          </a:xfrm>
        </p:spPr>
        <p:txBody>
          <a:bodyPr/>
          <a:lstStyle>
            <a:lvl1pPr>
              <a:lnSpc>
                <a:spcPct val="90000"/>
              </a:lnSpc>
              <a:defRPr sz="5000">
                <a:solidFill>
                  <a:schemeClr val="accent1"/>
                </a:solidFill>
              </a:defRPr>
            </a:lvl1pPr>
          </a:lstStyle>
          <a:p>
            <a:r>
              <a:rPr lang="de-CH"/>
              <a:t>Kapiteltitel</a:t>
            </a:r>
          </a:p>
        </p:txBody>
      </p:sp>
      <p:sp>
        <p:nvSpPr>
          <p:cNvPr id="7" name="Datumsplatzhalter 6"/>
          <p:cNvSpPr>
            <a:spLocks noGrp="1"/>
          </p:cNvSpPr>
          <p:nvPr>
            <p:ph type="dt" sz="half" idx="10"/>
          </p:nvPr>
        </p:nvSpPr>
        <p:spPr/>
        <p:txBody>
          <a:bodyPr/>
          <a:lstStyle/>
          <a:p>
            <a:r>
              <a:rPr lang="de-DE"/>
              <a:t>22.03.2024</a:t>
            </a:r>
            <a:endParaRPr lang="de-CH"/>
          </a:p>
        </p:txBody>
      </p:sp>
      <p:sp>
        <p:nvSpPr>
          <p:cNvPr id="8" name="Fußzeilenplatzhalter 7"/>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42759856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apiteltitel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889" y="389239"/>
            <a:ext cx="8839472" cy="1023538"/>
          </a:xfrm>
        </p:spPr>
        <p:txBody>
          <a:bodyPr/>
          <a:lstStyle>
            <a:lvl1pPr>
              <a:defRPr/>
            </a:lvl1pPr>
          </a:lstStyle>
          <a:p>
            <a:r>
              <a:rPr lang="de-CH"/>
              <a:t>Kapiteltitel mit Bild</a:t>
            </a:r>
          </a:p>
        </p:txBody>
      </p:sp>
      <p:sp>
        <p:nvSpPr>
          <p:cNvPr id="7" name="Datumsplatzhalter 6"/>
          <p:cNvSpPr>
            <a:spLocks noGrp="1"/>
          </p:cNvSpPr>
          <p:nvPr>
            <p:ph type="dt" sz="half" idx="10"/>
          </p:nvPr>
        </p:nvSpPr>
        <p:spPr/>
        <p:txBody>
          <a:bodyPr/>
          <a:lstStyle/>
          <a:p>
            <a:r>
              <a:rPr lang="de-DE"/>
              <a:t>22.03.2024</a:t>
            </a:r>
            <a:endParaRPr lang="de-CH"/>
          </a:p>
        </p:txBody>
      </p:sp>
      <p:sp>
        <p:nvSpPr>
          <p:cNvPr id="8" name="Fußzeilenplatzhalter 7"/>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7AA19DB2-57F1-4D6A-96F6-E08683DBD4B3}"/>
              </a:ext>
            </a:extLst>
          </p:cNvPr>
          <p:cNvSpPr>
            <a:spLocks noGrp="1"/>
          </p:cNvSpPr>
          <p:nvPr>
            <p:ph type="pic" sz="quarter" idx="13"/>
          </p:nvPr>
        </p:nvSpPr>
        <p:spPr>
          <a:xfrm>
            <a:off x="496888" y="2395538"/>
            <a:ext cx="11198225" cy="380682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40377662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22.03.2024</a:t>
            </a:r>
            <a:endParaRPr lang="de-CH"/>
          </a:p>
        </p:txBody>
      </p:sp>
      <p:sp>
        <p:nvSpPr>
          <p:cNvPr id="8" name="Fußzeilenplatzhalter 7"/>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2717670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22.03.2024</a:t>
            </a:r>
            <a:endParaRPr lang="de-CH"/>
          </a:p>
        </p:txBody>
      </p:sp>
      <p:sp>
        <p:nvSpPr>
          <p:cNvPr id="8" name="Fußzeilenplatzhalter 7"/>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6096000"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6324088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3438873"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22.03.2024</a:t>
            </a:r>
            <a:endParaRPr lang="de-CH"/>
          </a:p>
        </p:txBody>
      </p:sp>
      <p:sp>
        <p:nvSpPr>
          <p:cNvPr id="8" name="Fußzeilenplatzhalter 7"/>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1" name="Inhaltsplatzhalter 2">
            <a:extLst>
              <a:ext uri="{FF2B5EF4-FFF2-40B4-BE49-F238E27FC236}">
                <a16:creationId xmlns:a16="http://schemas.microsoft.com/office/drawing/2014/main" id="{7CB130EF-FEC4-4ED1-A3FB-AC2B4742DF6C}"/>
              </a:ext>
            </a:extLst>
          </p:cNvPr>
          <p:cNvSpPr>
            <a:spLocks noGrp="1"/>
          </p:cNvSpPr>
          <p:nvPr>
            <p:ph idx="13" hasCustomPrompt="1"/>
          </p:nvPr>
        </p:nvSpPr>
        <p:spPr>
          <a:xfrm>
            <a:off x="4223792" y="2348248"/>
            <a:ext cx="3438000"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10" name="Inhaltsplatzhalter 2">
            <a:extLst>
              <a:ext uri="{FF2B5EF4-FFF2-40B4-BE49-F238E27FC236}">
                <a16:creationId xmlns:a16="http://schemas.microsoft.com/office/drawing/2014/main" id="{433C490C-61FD-4C45-AA31-094DD1A79BFE}"/>
              </a:ext>
            </a:extLst>
          </p:cNvPr>
          <p:cNvSpPr>
            <a:spLocks noGrp="1"/>
          </p:cNvSpPr>
          <p:nvPr>
            <p:ph idx="14" hasCustomPrompt="1"/>
          </p:nvPr>
        </p:nvSpPr>
        <p:spPr>
          <a:xfrm>
            <a:off x="7949824" y="2348248"/>
            <a:ext cx="3438000"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09961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799A-7423-0811-D80E-043CCE908F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FBC8F6A7-6467-FEF4-F111-DEC77CC32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6479A01F-EB57-A158-7EAF-AC23B17BC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4C9144-1282-B43C-21B4-DF986019DC73}"/>
              </a:ext>
            </a:extLst>
          </p:cNvPr>
          <p:cNvSpPr>
            <a:spLocks noGrp="1"/>
          </p:cNvSpPr>
          <p:nvPr>
            <p:ph type="dt" sz="half" idx="10"/>
          </p:nvPr>
        </p:nvSpPr>
        <p:spPr/>
        <p:txBody>
          <a:bodyPr/>
          <a:lstStyle/>
          <a:p>
            <a:r>
              <a:rPr lang="de-DE" dirty="0"/>
              <a:t>Mars 2024 </a:t>
            </a:r>
            <a:endParaRPr lang="en-CH" dirty="0"/>
          </a:p>
        </p:txBody>
      </p:sp>
      <p:sp>
        <p:nvSpPr>
          <p:cNvPr id="6" name="Footer Placeholder 5">
            <a:extLst>
              <a:ext uri="{FF2B5EF4-FFF2-40B4-BE49-F238E27FC236}">
                <a16:creationId xmlns:a16="http://schemas.microsoft.com/office/drawing/2014/main" id="{64748F46-04F6-73F0-98C4-F386D13375F0}"/>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7" name="Slide Number Placeholder 6">
            <a:extLst>
              <a:ext uri="{FF2B5EF4-FFF2-40B4-BE49-F238E27FC236}">
                <a16:creationId xmlns:a16="http://schemas.microsoft.com/office/drawing/2014/main" id="{6B38E859-4F9D-657A-E5E7-F26BC36F2CEE}"/>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26656502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96887" y="2348248"/>
            <a:ext cx="5455097" cy="3854114"/>
          </a:xfrm>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22.03.2024</a:t>
            </a:r>
            <a:endParaRPr lang="de-CH"/>
          </a:p>
        </p:txBody>
      </p:sp>
      <p:sp>
        <p:nvSpPr>
          <p:cNvPr id="8" name="Fußzeilenplatzhalter 7"/>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977678"/>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180839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6168007" y="4917882"/>
            <a:ext cx="5527105"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7" name="Datumsplatzhalter 6"/>
          <p:cNvSpPr>
            <a:spLocks noGrp="1"/>
          </p:cNvSpPr>
          <p:nvPr>
            <p:ph type="dt" sz="half" idx="10"/>
          </p:nvPr>
        </p:nvSpPr>
        <p:spPr/>
        <p:txBody>
          <a:bodyPr/>
          <a:lstStyle/>
          <a:p>
            <a:r>
              <a:rPr lang="de-DE"/>
              <a:t>22.03.2024</a:t>
            </a:r>
            <a:endParaRPr lang="de-CH"/>
          </a:p>
        </p:txBody>
      </p:sp>
      <p:sp>
        <p:nvSpPr>
          <p:cNvPr id="8" name="Fußzeilenplatzhalter 7"/>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8"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6" y="4917882"/>
            <a:ext cx="5527105"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496887" y="2395539"/>
            <a:ext cx="5527105"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572140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und vier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6168008" y="4917882"/>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7" name="Datumsplatzhalter 6"/>
          <p:cNvSpPr>
            <a:spLocks noGrp="1"/>
          </p:cNvSpPr>
          <p:nvPr>
            <p:ph type="dt" sz="half" idx="10"/>
          </p:nvPr>
        </p:nvSpPr>
        <p:spPr/>
        <p:txBody>
          <a:bodyPr/>
          <a:lstStyle/>
          <a:p>
            <a:r>
              <a:rPr lang="de-DE"/>
              <a:t>22.03.2024</a:t>
            </a:r>
            <a:endParaRPr lang="de-CH"/>
          </a:p>
        </p:txBody>
      </p:sp>
      <p:sp>
        <p:nvSpPr>
          <p:cNvPr id="8" name="Fußzeilenplatzhalter 7"/>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
        <p:nvSpPr>
          <p:cNvPr id="10" name="Bildplatzhalter 4">
            <a:extLst>
              <a:ext uri="{FF2B5EF4-FFF2-40B4-BE49-F238E27FC236}">
                <a16:creationId xmlns:a16="http://schemas.microsoft.com/office/drawing/2014/main" id="{F7CDF2F8-DD31-4008-8727-52F0004D536A}"/>
              </a:ext>
            </a:extLst>
          </p:cNvPr>
          <p:cNvSpPr>
            <a:spLocks noGrp="1"/>
          </p:cNvSpPr>
          <p:nvPr>
            <p:ph type="pic" sz="quarter" idx="13"/>
          </p:nvPr>
        </p:nvSpPr>
        <p:spPr>
          <a:xfrm>
            <a:off x="616800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03065A8F-C5BF-4287-B87B-15A76A372B26}"/>
              </a:ext>
            </a:extLst>
          </p:cNvPr>
          <p:cNvSpPr>
            <a:spLocks noGrp="1"/>
          </p:cNvSpPr>
          <p:nvPr>
            <p:ph idx="14" hasCustomPrompt="1"/>
          </p:nvPr>
        </p:nvSpPr>
        <p:spPr>
          <a:xfrm>
            <a:off x="496887" y="4917882"/>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2" name="Bildplatzhalter 4">
            <a:extLst>
              <a:ext uri="{FF2B5EF4-FFF2-40B4-BE49-F238E27FC236}">
                <a16:creationId xmlns:a16="http://schemas.microsoft.com/office/drawing/2014/main" id="{C6393886-F452-42B6-B745-DD660EBEB9A7}"/>
              </a:ext>
            </a:extLst>
          </p:cNvPr>
          <p:cNvSpPr>
            <a:spLocks noGrp="1"/>
          </p:cNvSpPr>
          <p:nvPr>
            <p:ph type="pic" sz="quarter" idx="15"/>
          </p:nvPr>
        </p:nvSpPr>
        <p:spPr>
          <a:xfrm>
            <a:off x="333244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Inhaltsplatzhalter 2">
            <a:extLst>
              <a:ext uri="{FF2B5EF4-FFF2-40B4-BE49-F238E27FC236}">
                <a16:creationId xmlns:a16="http://schemas.microsoft.com/office/drawing/2014/main" id="{ED5361BB-CA60-4885-8EF4-90539E35E2E4}"/>
              </a:ext>
            </a:extLst>
          </p:cNvPr>
          <p:cNvSpPr>
            <a:spLocks noGrp="1"/>
          </p:cNvSpPr>
          <p:nvPr>
            <p:ph idx="16" hasCustomPrompt="1"/>
          </p:nvPr>
        </p:nvSpPr>
        <p:spPr>
          <a:xfrm>
            <a:off x="9003568" y="4917883"/>
            <a:ext cx="2691544"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
        <p:nvSpPr>
          <p:cNvPr id="14" name="Bildplatzhalter 4">
            <a:extLst>
              <a:ext uri="{FF2B5EF4-FFF2-40B4-BE49-F238E27FC236}">
                <a16:creationId xmlns:a16="http://schemas.microsoft.com/office/drawing/2014/main" id="{8F176951-4ED2-4D39-A6AC-9A38644D1C24}"/>
              </a:ext>
            </a:extLst>
          </p:cNvPr>
          <p:cNvSpPr>
            <a:spLocks noGrp="1"/>
          </p:cNvSpPr>
          <p:nvPr>
            <p:ph type="pic" sz="quarter" idx="17"/>
          </p:nvPr>
        </p:nvSpPr>
        <p:spPr>
          <a:xfrm>
            <a:off x="9003567" y="2395539"/>
            <a:ext cx="2691544"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5" name="Bildplatzhalter 4">
            <a:extLst>
              <a:ext uri="{FF2B5EF4-FFF2-40B4-BE49-F238E27FC236}">
                <a16:creationId xmlns:a16="http://schemas.microsoft.com/office/drawing/2014/main" id="{12574C9E-8653-4083-89F6-278E45644C4A}"/>
              </a:ext>
            </a:extLst>
          </p:cNvPr>
          <p:cNvSpPr>
            <a:spLocks noGrp="1"/>
          </p:cNvSpPr>
          <p:nvPr>
            <p:ph type="pic" sz="quarter" idx="18"/>
          </p:nvPr>
        </p:nvSpPr>
        <p:spPr>
          <a:xfrm>
            <a:off x="496886" y="2395539"/>
            <a:ext cx="2691542" cy="232960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6" name="Inhaltsplatzhalter 2">
            <a:extLst>
              <a:ext uri="{FF2B5EF4-FFF2-40B4-BE49-F238E27FC236}">
                <a16:creationId xmlns:a16="http://schemas.microsoft.com/office/drawing/2014/main" id="{9747A48A-EF1C-4C50-ADDF-BF9A26AC5871}"/>
              </a:ext>
            </a:extLst>
          </p:cNvPr>
          <p:cNvSpPr>
            <a:spLocks noGrp="1"/>
          </p:cNvSpPr>
          <p:nvPr>
            <p:ph idx="19" hasCustomPrompt="1"/>
          </p:nvPr>
        </p:nvSpPr>
        <p:spPr>
          <a:xfrm>
            <a:off x="3332447" y="4921434"/>
            <a:ext cx="2691542" cy="1284480"/>
          </a:xfrm>
        </p:spPr>
        <p:txBody>
          <a:bodyPr/>
          <a:lstStyle>
            <a:lvl1pPr>
              <a:defRPr/>
            </a:lvl1pPr>
            <a:lvl2pPr marL="0" indent="0">
              <a:buFontTx/>
              <a:buNone/>
              <a:defRPr sz="1000"/>
            </a:lvl2pPr>
          </a:lstStyle>
          <a:p>
            <a:pPr lvl="0"/>
            <a:r>
              <a:rPr lang="de-DE"/>
              <a:t>Untertitel hinzufügen</a:t>
            </a:r>
          </a:p>
          <a:p>
            <a:pPr lvl="1"/>
            <a:r>
              <a:rPr lang="de-DE"/>
              <a:t>Zweite </a:t>
            </a:r>
            <a:r>
              <a:rPr lang="de-CH" noProof="0"/>
              <a:t>Ebene</a:t>
            </a:r>
          </a:p>
        </p:txBody>
      </p:sp>
    </p:spTree>
    <p:extLst>
      <p:ext uri="{BB962C8B-B14F-4D97-AF65-F5344CB8AC3E}">
        <p14:creationId xmlns:p14="http://schemas.microsoft.com/office/powerpoint/2010/main" val="2283389744"/>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96887" y="2281238"/>
            <a:ext cx="11198225" cy="3921124"/>
          </a:xfrm>
        </p:spPr>
        <p:txBody>
          <a:bodyPr/>
          <a:lstStyle>
            <a:lvl1pPr algn="ctr">
              <a:defRPr sz="5000">
                <a:solidFill>
                  <a:schemeClr val="accent1"/>
                </a:solidFill>
                <a:latin typeface="+mj-lt"/>
              </a:defRPr>
            </a:lvl1pPr>
          </a:lstStyle>
          <a:p>
            <a:pPr lvl="0"/>
            <a:r>
              <a:rPr lang="de-DE"/>
              <a:t>Textmasterformat bearbeiten</a:t>
            </a:r>
          </a:p>
        </p:txBody>
      </p:sp>
      <p:sp>
        <p:nvSpPr>
          <p:cNvPr id="7" name="Datumsplatzhalter 6"/>
          <p:cNvSpPr>
            <a:spLocks noGrp="1"/>
          </p:cNvSpPr>
          <p:nvPr>
            <p:ph type="dt" sz="half" idx="10"/>
          </p:nvPr>
        </p:nvSpPr>
        <p:spPr/>
        <p:txBody>
          <a:bodyPr/>
          <a:lstStyle/>
          <a:p>
            <a:r>
              <a:rPr lang="de-DE"/>
              <a:t>22.03.2024</a:t>
            </a:r>
            <a:endParaRPr lang="de-CH"/>
          </a:p>
        </p:txBody>
      </p:sp>
      <p:sp>
        <p:nvSpPr>
          <p:cNvPr id="8" name="Fußzeilenplatzhalter 7"/>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707305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mit Textbox links">
    <p:spTree>
      <p:nvGrpSpPr>
        <p:cNvPr id="1" name=""/>
        <p:cNvGrpSpPr/>
        <p:nvPr/>
      </p:nvGrpSpPr>
      <p:grpSpPr>
        <a:xfrm>
          <a:off x="0" y="0"/>
          <a:ext cx="0" cy="0"/>
          <a:chOff x="0" y="0"/>
          <a:chExt cx="0" cy="0"/>
        </a:xfrm>
      </p:grpSpPr>
      <p:sp>
        <p:nvSpPr>
          <p:cNvPr id="8" name="Bildplatzhalter 4">
            <a:extLst>
              <a:ext uri="{FF2B5EF4-FFF2-40B4-BE49-F238E27FC236}">
                <a16:creationId xmlns:a16="http://schemas.microsoft.com/office/drawing/2014/main" id="{DDF997DA-69EC-4F41-8057-0DB23A524D57}"/>
              </a:ext>
            </a:extLst>
          </p:cNvPr>
          <p:cNvSpPr>
            <a:spLocks noGrp="1"/>
          </p:cNvSpPr>
          <p:nvPr>
            <p:ph type="pic" sz="quarter" idx="17" hasCustomPrompt="1"/>
          </p:nvPr>
        </p:nvSpPr>
        <p:spPr>
          <a:xfrm>
            <a:off x="496888" y="493712"/>
            <a:ext cx="11198225" cy="5708651"/>
          </a:xfrm>
          <a:pattFill prst="lgCheck">
            <a:fgClr>
              <a:schemeClr val="bg1">
                <a:lumMod val="85000"/>
              </a:schemeClr>
            </a:fgClr>
            <a:bgClr>
              <a:schemeClr val="bg1"/>
            </a:bgClr>
          </a:pattFill>
        </p:spPr>
        <p:txBody>
          <a:bodyPr lIns="6588000" tIns="720000" anchor="ctr"/>
          <a:lstStyle>
            <a:lvl1pPr algn="l">
              <a:defRPr sz="1200"/>
            </a:lvl1pPr>
          </a:lstStyle>
          <a:p>
            <a:r>
              <a:rPr lang="de-CH"/>
              <a:t>Hintergrundbild durch «Drag &amp; Drop» in den Bildplatzhalter ziehen</a:t>
            </a:r>
          </a:p>
        </p:txBody>
      </p:sp>
      <p:sp>
        <p:nvSpPr>
          <p:cNvPr id="2" name="Titel 1"/>
          <p:cNvSpPr>
            <a:spLocks noGrp="1"/>
          </p:cNvSpPr>
          <p:nvPr>
            <p:ph type="ctrTitle" hasCustomPrompt="1"/>
          </p:nvPr>
        </p:nvSpPr>
        <p:spPr>
          <a:xfrm>
            <a:off x="0" y="2405064"/>
            <a:ext cx="6816080" cy="2047874"/>
          </a:xfrm>
          <a:solidFill>
            <a:srgbClr val="EE0000">
              <a:alpha val="84706"/>
            </a:srgbClr>
          </a:solidFill>
        </p:spPr>
        <p:txBody>
          <a:bodyPr lIns="504000" tIns="252000" rIns="360000" anchor="t"/>
          <a:lstStyle>
            <a:lvl1pPr algn="ctr">
              <a:lnSpc>
                <a:spcPct val="90000"/>
              </a:lnSpc>
              <a:defRPr sz="3500">
                <a:solidFill>
                  <a:schemeClr val="bg1"/>
                </a:solidFill>
              </a:defRPr>
            </a:lvl1pPr>
          </a:lstStyle>
          <a:p>
            <a:r>
              <a:rPr lang="de-CH"/>
              <a:t>«Zitattext»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a:t>22.03.2024</a:t>
            </a:r>
            <a:endParaRPr lang="de-CH"/>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 | Vorstand </a:t>
            </a:r>
            <a:r>
              <a:rPr lang="de-CH" dirty="0" err="1"/>
              <a:t>TNW</a:t>
            </a:r>
            <a:endParaRPr lang="de-CH" dirty="0"/>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1403669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mit Textbox unten">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5EAD64D0-006D-41BC-892E-1BBDCEBCC0AC}"/>
              </a:ext>
            </a:extLst>
          </p:cNvPr>
          <p:cNvSpPr>
            <a:spLocks noGrp="1"/>
          </p:cNvSpPr>
          <p:nvPr>
            <p:ph type="pic" sz="quarter" idx="13"/>
          </p:nvPr>
        </p:nvSpPr>
        <p:spPr>
          <a:xfrm>
            <a:off x="496888" y="493712"/>
            <a:ext cx="11198225" cy="570865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ctrTitle" hasCustomPrompt="1"/>
          </p:nvPr>
        </p:nvSpPr>
        <p:spPr>
          <a:xfrm>
            <a:off x="7968208" y="4624388"/>
            <a:ext cx="2052092" cy="2233416"/>
          </a:xfrm>
          <a:solidFill>
            <a:srgbClr val="EE0000">
              <a:alpha val="90000"/>
            </a:srgbClr>
          </a:solidFill>
        </p:spPr>
        <p:txBody>
          <a:bodyPr lIns="216000" tIns="234000" rIns="144000" anchor="t"/>
          <a:lstStyle>
            <a:lvl1pPr algn="l">
              <a:lnSpc>
                <a:spcPct val="90000"/>
              </a:lnSpc>
              <a:defRPr sz="1800">
                <a:solidFill>
                  <a:schemeClr val="bg1"/>
                </a:solidFill>
              </a:defRPr>
            </a:lvl1pPr>
          </a:lstStyle>
          <a:p>
            <a:r>
              <a:rPr lang="de-CH"/>
              <a:t>«Bildtext»</a:t>
            </a:r>
          </a:p>
        </p:txBody>
      </p:sp>
      <p:sp>
        <p:nvSpPr>
          <p:cNvPr id="4" name="Datumsplatzhalter 3">
            <a:extLst>
              <a:ext uri="{FF2B5EF4-FFF2-40B4-BE49-F238E27FC236}">
                <a16:creationId xmlns:a16="http://schemas.microsoft.com/office/drawing/2014/main" id="{08D8056D-3BF7-45EA-B339-4A0659F2BF54}"/>
              </a:ext>
            </a:extLst>
          </p:cNvPr>
          <p:cNvSpPr>
            <a:spLocks noGrp="1"/>
          </p:cNvSpPr>
          <p:nvPr>
            <p:ph type="dt" sz="half" idx="14"/>
          </p:nvPr>
        </p:nvSpPr>
        <p:spPr/>
        <p:txBody>
          <a:bodyPr/>
          <a:lstStyle/>
          <a:p>
            <a:r>
              <a:rPr lang="de-DE"/>
              <a:t>22.03.2024</a:t>
            </a:r>
            <a:endParaRPr lang="de-CH"/>
          </a:p>
        </p:txBody>
      </p:sp>
      <p:sp>
        <p:nvSpPr>
          <p:cNvPr id="5" name="Fußzeilenplatzhalter 4">
            <a:extLst>
              <a:ext uri="{FF2B5EF4-FFF2-40B4-BE49-F238E27FC236}">
                <a16:creationId xmlns:a16="http://schemas.microsoft.com/office/drawing/2014/main" id="{C171C1E3-FDEF-41A6-AEF6-88F7767C855F}"/>
              </a:ext>
            </a:extLst>
          </p:cNvPr>
          <p:cNvSpPr>
            <a:spLocks noGrp="1"/>
          </p:cNvSpPr>
          <p:nvPr>
            <p:ph type="ftr" sz="quarter" idx="15"/>
          </p:nvPr>
        </p:nvSpPr>
        <p:spPr/>
        <p:txBody>
          <a:bodyPr/>
          <a:lstStyle/>
          <a:p>
            <a:r>
              <a:rPr lang="de-CH" dirty="0" err="1"/>
              <a:t>Stratégie</a:t>
            </a:r>
            <a:r>
              <a:rPr lang="de-CH" dirty="0"/>
              <a:t> 2035 | Vorstand </a:t>
            </a:r>
            <a:r>
              <a:rPr lang="de-CH" dirty="0" err="1"/>
              <a:t>TNW</a:t>
            </a:r>
            <a:endParaRPr lang="de-CH" dirty="0"/>
          </a:p>
        </p:txBody>
      </p:sp>
      <p:sp>
        <p:nvSpPr>
          <p:cNvPr id="7" name="Foliennummernplatzhalter 6">
            <a:extLst>
              <a:ext uri="{FF2B5EF4-FFF2-40B4-BE49-F238E27FC236}">
                <a16:creationId xmlns:a16="http://schemas.microsoft.com/office/drawing/2014/main" id="{0EC8D493-E828-47E5-8557-68B111E94A84}"/>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20768504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6" name="Datumsplatzhalter 5"/>
          <p:cNvSpPr>
            <a:spLocks noGrp="1"/>
          </p:cNvSpPr>
          <p:nvPr>
            <p:ph type="dt" sz="half" idx="10"/>
          </p:nvPr>
        </p:nvSpPr>
        <p:spPr/>
        <p:txBody>
          <a:bodyPr/>
          <a:lstStyle/>
          <a:p>
            <a:r>
              <a:rPr lang="de-DE"/>
              <a:t>22.03.2024</a:t>
            </a:r>
            <a:endParaRPr lang="de-CH"/>
          </a:p>
        </p:txBody>
      </p:sp>
      <p:sp>
        <p:nvSpPr>
          <p:cNvPr id="7" name="Fußzeilenplatzhalter 6"/>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1204742928"/>
      </p:ext>
    </p:extLst>
  </p:cSld>
  <p:clrMapOvr>
    <a:masterClrMapping/>
  </p:clrMapOvr>
  <p:extLst>
    <p:ext uri="{DCECCB84-F9BA-43D5-87BE-67443E8EF086}">
      <p15:sldGuideLst xmlns:p15="http://schemas.microsoft.com/office/powerpoint/2012/main">
        <p15:guide id="1" orient="horz" pos="152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a:t>22.03.2024</a:t>
            </a:r>
            <a:endParaRPr lang="de-CH"/>
          </a:p>
        </p:txBody>
      </p:sp>
      <p:sp>
        <p:nvSpPr>
          <p:cNvPr id="6" name="Fußzeilenplatzhalter 5"/>
          <p:cNvSpPr>
            <a:spLocks noGrp="1"/>
          </p:cNvSpPr>
          <p:nvPr>
            <p:ph type="ftr" sz="quarter" idx="11"/>
          </p:nvPr>
        </p:nvSpPr>
        <p:spPr/>
        <p:txBody>
          <a:bodyPr/>
          <a:lstStyle/>
          <a:p>
            <a:r>
              <a:rPr lang="de-CH" dirty="0" err="1"/>
              <a:t>Stratégie</a:t>
            </a:r>
            <a:r>
              <a:rPr lang="de-CH" dirty="0"/>
              <a:t> 2035 | Vorstand </a:t>
            </a:r>
            <a:r>
              <a:rPr lang="de-CH" dirty="0" err="1"/>
              <a:t>TNW</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8572921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14.09.2023</a:t>
            </a:r>
            <a:endParaRPr lang="de-CH"/>
          </a:p>
        </p:txBody>
      </p:sp>
      <p:sp>
        <p:nvSpPr>
          <p:cNvPr id="8" name="Fußzeilenplatzhalter 7"/>
          <p:cNvSpPr>
            <a:spLocks noGrp="1"/>
          </p:cNvSpPr>
          <p:nvPr>
            <p:ph type="ftr" sz="quarter" idx="11"/>
          </p:nvPr>
        </p:nvSpPr>
        <p:spPr/>
        <p:txBody>
          <a:bodyPr/>
          <a:lstStyle/>
          <a:p>
            <a:r>
              <a:rPr lang="de-CH"/>
              <a:t>Strategieentwicklung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0731956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p:txBody>
          <a:bodyPr/>
          <a:lstStyle/>
          <a:p>
            <a:pPr lvl="0"/>
            <a:r>
              <a:rPr lang="de-DE"/>
              <a:t>Textmasterformat bearbeiten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21.06.2023</a:t>
            </a:r>
            <a:endParaRPr lang="de-CH"/>
          </a:p>
        </p:txBody>
      </p:sp>
      <p:sp>
        <p:nvSpPr>
          <p:cNvPr id="8" name="Fußzeilenplatzhalter 7"/>
          <p:cNvSpPr>
            <a:spLocks noGrp="1"/>
          </p:cNvSpPr>
          <p:nvPr>
            <p:ph type="ftr" sz="quarter" idx="11"/>
          </p:nvPr>
        </p:nvSpPr>
        <p:spPr/>
        <p:txBody>
          <a:bodyPr/>
          <a:lstStyle/>
          <a:p>
            <a:r>
              <a:rPr lang="de-CH"/>
              <a:t>Workshop Strategierat | Strategieentwicklung 2035</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49598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6197-7317-A2B6-E7BB-A37EE27387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F61FDE05-734D-A670-C1E3-D2570FB798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5ED65EC4-6C9C-C198-B7A3-0A218E4E3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D884BC-C9F1-8B8A-CD37-A8AFACDF8ADB}"/>
              </a:ext>
            </a:extLst>
          </p:cNvPr>
          <p:cNvSpPr>
            <a:spLocks noGrp="1"/>
          </p:cNvSpPr>
          <p:nvPr>
            <p:ph type="dt" sz="half" idx="10"/>
          </p:nvPr>
        </p:nvSpPr>
        <p:spPr/>
        <p:txBody>
          <a:bodyPr/>
          <a:lstStyle/>
          <a:p>
            <a:r>
              <a:rPr lang="de-DE" dirty="0"/>
              <a:t>Mars 2024 </a:t>
            </a:r>
            <a:endParaRPr lang="en-CH" dirty="0"/>
          </a:p>
        </p:txBody>
      </p:sp>
      <p:sp>
        <p:nvSpPr>
          <p:cNvPr id="6" name="Footer Placeholder 5">
            <a:extLst>
              <a:ext uri="{FF2B5EF4-FFF2-40B4-BE49-F238E27FC236}">
                <a16:creationId xmlns:a16="http://schemas.microsoft.com/office/drawing/2014/main" id="{1644C45D-924C-2E8D-A32A-A156707E9459}"/>
              </a:ext>
            </a:extLst>
          </p:cNvPr>
          <p:cNvSpPr>
            <a:spLocks noGrp="1"/>
          </p:cNvSpPr>
          <p:nvPr>
            <p:ph type="ftr" sz="quarter" idx="11"/>
          </p:nvPr>
        </p:nvSpPr>
        <p:spPr/>
        <p:txBody>
          <a:bodyPr/>
          <a:lstStyle/>
          <a:p>
            <a:r>
              <a:rPr lang="de-CH" dirty="0" err="1"/>
              <a:t>Stratégie</a:t>
            </a:r>
            <a:r>
              <a:rPr lang="de-CH" dirty="0"/>
              <a:t> 2035</a:t>
            </a:r>
            <a:endParaRPr lang="en-CH" dirty="0"/>
          </a:p>
        </p:txBody>
      </p:sp>
      <p:sp>
        <p:nvSpPr>
          <p:cNvPr id="7" name="Slide Number Placeholder 6">
            <a:extLst>
              <a:ext uri="{FF2B5EF4-FFF2-40B4-BE49-F238E27FC236}">
                <a16:creationId xmlns:a16="http://schemas.microsoft.com/office/drawing/2014/main" id="{B4099EA0-C22E-336A-2017-C91F9464D3C7}"/>
              </a:ext>
            </a:extLst>
          </p:cNvPr>
          <p:cNvSpPr>
            <a:spLocks noGrp="1"/>
          </p:cNvSpPr>
          <p:nvPr>
            <p:ph type="sldNum" sz="quarter" idx="12"/>
          </p:nvPr>
        </p:nvSpPr>
        <p:spPr/>
        <p:txBody>
          <a:bodyPr/>
          <a:lstStyle/>
          <a:p>
            <a:fld id="{14073274-31C9-E742-979F-EAB76FE4B6BA}" type="slidenum">
              <a:rPr lang="en-CH" smtClean="0"/>
              <a:t>‹Nr.›</a:t>
            </a:fld>
            <a:endParaRPr lang="en-CH"/>
          </a:p>
        </p:txBody>
      </p:sp>
    </p:spTree>
    <p:extLst>
      <p:ext uri="{BB962C8B-B14F-4D97-AF65-F5344CB8AC3E}">
        <p14:creationId xmlns:p14="http://schemas.microsoft.com/office/powerpoint/2010/main" val="92336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oleObject" Target="../embeddings/oleObject1.bin"/><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ags" Target="../tags/tag1.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2.emf"/><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oleObject" Target="../embeddings/oleObject2.bin"/><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ags" Target="../tags/tag2.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2.emf"/><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ags" Target="../tags/tag3.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2.emf"/><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oleObject" Target="../embeddings/oleObject3.bin"/><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oleObject" Target="../embeddings/oleObject4.bin"/><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ags" Target="../tags/tag4.xml"/><Relationship Id="rId2" Type="http://schemas.openxmlformats.org/officeDocument/2006/relationships/slideLayout" Target="../slideLayouts/slideLayout74.xml"/><Relationship Id="rId16" Type="http://schemas.openxmlformats.org/officeDocument/2006/relationships/theme" Target="../theme/theme6.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2.emf"/><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heme" Target="../theme/theme7.xml"/><Relationship Id="rId1" Type="http://schemas.openxmlformats.org/officeDocument/2006/relationships/slideLayout" Target="../slideLayouts/slideLayout88.xml"/><Relationship Id="rId5" Type="http://schemas.openxmlformats.org/officeDocument/2006/relationships/image" Target="../media/image2.emf"/><Relationship Id="rId4" Type="http://schemas.openxmlformats.org/officeDocument/2006/relationships/oleObject" Target="../embeddings/oleObject5.bin"/></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8.xml"/><Relationship Id="rId1" Type="http://schemas.openxmlformats.org/officeDocument/2006/relationships/slideLayout" Target="../slideLayouts/slideLayout89.xml"/><Relationship Id="rId5" Type="http://schemas.openxmlformats.org/officeDocument/2006/relationships/image" Target="../media/image2.emf"/><Relationship Id="rId4"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887806-C9F1-C987-A62B-18EDA5612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EA388DF9-ECC7-3C00-4CA0-9DB4B091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9325D3B5-35AC-1599-B4DE-2806DFCA3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de-DE" dirty="0"/>
              <a:t>Mars 2024 </a:t>
            </a:r>
            <a:endParaRPr lang="en-CH" dirty="0"/>
          </a:p>
        </p:txBody>
      </p:sp>
      <p:sp>
        <p:nvSpPr>
          <p:cNvPr id="5" name="Footer Placeholder 4">
            <a:extLst>
              <a:ext uri="{FF2B5EF4-FFF2-40B4-BE49-F238E27FC236}">
                <a16:creationId xmlns:a16="http://schemas.microsoft.com/office/drawing/2014/main" id="{6D8C7A9E-B555-EFE1-3553-91ED61D09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e-CH" dirty="0" err="1"/>
              <a:t>Stratégie</a:t>
            </a:r>
            <a:r>
              <a:rPr lang="de-CH" dirty="0"/>
              <a:t> 2035</a:t>
            </a:r>
            <a:endParaRPr lang="en-CH" dirty="0"/>
          </a:p>
        </p:txBody>
      </p:sp>
      <p:sp>
        <p:nvSpPr>
          <p:cNvPr id="6" name="Slide Number Placeholder 5">
            <a:extLst>
              <a:ext uri="{FF2B5EF4-FFF2-40B4-BE49-F238E27FC236}">
                <a16:creationId xmlns:a16="http://schemas.microsoft.com/office/drawing/2014/main" id="{AABB9ED3-FF73-170A-11C6-91E6DFC6F5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73274-31C9-E742-979F-EAB76FE4B6BA}" type="slidenum">
              <a:rPr lang="en-CH" smtClean="0"/>
              <a:t>‹Nr.›</a:t>
            </a:fld>
            <a:endParaRPr lang="en-CH"/>
          </a:p>
        </p:txBody>
      </p:sp>
    </p:spTree>
    <p:extLst>
      <p:ext uri="{BB962C8B-B14F-4D97-AF65-F5344CB8AC3E}">
        <p14:creationId xmlns:p14="http://schemas.microsoft.com/office/powerpoint/2010/main" val="2913660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96888" y="389239"/>
            <a:ext cx="11198225" cy="1023538"/>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96887" y="2348248"/>
            <a:ext cx="11198225" cy="3854114"/>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1415480" y="6324547"/>
            <a:ext cx="657906" cy="128789"/>
          </a:xfrm>
          <a:prstGeom prst="rect">
            <a:avLst/>
          </a:prstGeom>
        </p:spPr>
        <p:txBody>
          <a:bodyPr vert="horz" lIns="0" tIns="0" rIns="0" bIns="0" rtlCol="0" anchor="t" anchorCtr="0"/>
          <a:lstStyle>
            <a:lvl1pPr algn="ctr">
              <a:defRPr sz="750" baseline="0">
                <a:solidFill>
                  <a:schemeClr val="tx1"/>
                </a:solidFill>
              </a:defRPr>
            </a:lvl1pPr>
          </a:lstStyle>
          <a:p>
            <a:r>
              <a:rPr lang="de-DE" dirty="0"/>
              <a:t>Mars 2024 </a:t>
            </a:r>
            <a:endParaRPr lang="de-CH" dirty="0"/>
          </a:p>
        </p:txBody>
      </p:sp>
      <p:sp>
        <p:nvSpPr>
          <p:cNvPr id="5" name="Fußzeilenplatzhalter 4"/>
          <p:cNvSpPr>
            <a:spLocks noGrp="1"/>
          </p:cNvSpPr>
          <p:nvPr>
            <p:ph type="ftr" sz="quarter" idx="3"/>
          </p:nvPr>
        </p:nvSpPr>
        <p:spPr>
          <a:xfrm>
            <a:off x="2073386" y="6324548"/>
            <a:ext cx="8351680" cy="128788"/>
          </a:xfrm>
          <a:prstGeom prst="rect">
            <a:avLst/>
          </a:prstGeom>
        </p:spPr>
        <p:txBody>
          <a:bodyPr vert="horz" lIns="0" tIns="0" rIns="0" bIns="0" rtlCol="0" anchor="t" anchorCtr="0"/>
          <a:lstStyle>
            <a:lvl1pPr algn="l">
              <a:defRPr sz="750" baseline="0">
                <a:solidFill>
                  <a:schemeClr val="tx1"/>
                </a:solidFill>
              </a:defRPr>
            </a:lvl1pPr>
          </a:lstStyle>
          <a:p>
            <a:r>
              <a:rPr lang="fr-CH" noProof="0" dirty="0"/>
              <a:t>Stratégie</a:t>
            </a:r>
            <a:r>
              <a:rPr lang="de-CH" dirty="0"/>
              <a:t> 2035</a:t>
            </a:r>
          </a:p>
        </p:txBody>
      </p:sp>
      <p:sp>
        <p:nvSpPr>
          <p:cNvPr id="6" name="Foliennummernplatzhalter 5"/>
          <p:cNvSpPr>
            <a:spLocks noGrp="1"/>
          </p:cNvSpPr>
          <p:nvPr>
            <p:ph type="sldNum" sz="quarter" idx="4"/>
          </p:nvPr>
        </p:nvSpPr>
        <p:spPr>
          <a:xfrm>
            <a:off x="11208568" y="6324548"/>
            <a:ext cx="486544" cy="128788"/>
          </a:xfrm>
          <a:prstGeom prst="rect">
            <a:avLst/>
          </a:prstGeom>
        </p:spPr>
        <p:txBody>
          <a:bodyPr vert="horz" lIns="0" tIns="0" rIns="0" bIns="0" rtlCol="0" anchor="t" anchorCtr="0"/>
          <a:lstStyle>
            <a:lvl1pPr algn="r">
              <a:defRPr sz="750" baseline="0">
                <a:solidFill>
                  <a:schemeClr val="tx1"/>
                </a:solidFill>
              </a:defRPr>
            </a:lvl1pPr>
          </a:lstStyle>
          <a:p>
            <a:fld id="{442AD375-037F-43D0-B059-5172DA06796A}" type="slidenum">
              <a:rPr lang="de-CH" smtClean="0"/>
              <a:pPr/>
              <a:t>‹Nr.›</a:t>
            </a:fld>
            <a:endParaRPr lang="de-CH" dirty="0"/>
          </a:p>
        </p:txBody>
      </p:sp>
      <p:sp>
        <p:nvSpPr>
          <p:cNvPr id="8" name="Textfeld 7">
            <a:extLst>
              <a:ext uri="{FF2B5EF4-FFF2-40B4-BE49-F238E27FC236}">
                <a16:creationId xmlns:a16="http://schemas.microsoft.com/office/drawing/2014/main" id="{965CECB6-DD30-48C0-9E89-E47F8ABD16B2}"/>
              </a:ext>
            </a:extLst>
          </p:cNvPr>
          <p:cNvSpPr txBox="1"/>
          <p:nvPr userDrawn="1"/>
        </p:nvSpPr>
        <p:spPr>
          <a:xfrm>
            <a:off x="496888" y="6324547"/>
            <a:ext cx="918592" cy="128789"/>
          </a:xfrm>
          <a:prstGeom prst="rect">
            <a:avLst/>
          </a:prstGeom>
          <a:noFill/>
        </p:spPr>
        <p:txBody>
          <a:bodyPr wrap="square" lIns="0" tIns="0" rIns="0" bIns="0" rtlCol="0">
            <a:noAutofit/>
          </a:bodyPr>
          <a:lstStyle/>
          <a:p>
            <a:r>
              <a:rPr lang="de-CH" sz="750" baseline="0" dirty="0">
                <a:solidFill>
                  <a:schemeClr val="accent1"/>
                </a:solidFill>
              </a:rPr>
              <a:t>© Alliance </a:t>
            </a:r>
            <a:r>
              <a:rPr lang="de-CH" sz="750" baseline="0" dirty="0" err="1">
                <a:solidFill>
                  <a:schemeClr val="accent1"/>
                </a:solidFill>
              </a:rPr>
              <a:t>SwissPass</a:t>
            </a:r>
            <a:endParaRPr lang="de-CH" sz="750" baseline="0" dirty="0">
              <a:solidFill>
                <a:schemeClr val="accent1"/>
              </a:solidFill>
            </a:endParaRPr>
          </a:p>
        </p:txBody>
      </p:sp>
    </p:spTree>
    <p:extLst>
      <p:ext uri="{BB962C8B-B14F-4D97-AF65-F5344CB8AC3E}">
        <p14:creationId xmlns:p14="http://schemas.microsoft.com/office/powerpoint/2010/main" val="17111757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p:txStyles>
    <p:titleStyle>
      <a:lvl1pPr algn="l" defTabSz="914400" rtl="0" eaLnBrk="1" latinLnBrk="0" hangingPunct="1">
        <a:lnSpc>
          <a:spcPct val="100000"/>
        </a:lnSpc>
        <a:spcBef>
          <a:spcPct val="0"/>
        </a:spcBef>
        <a:buNone/>
        <a:defRPr sz="3500" kern="1200" spc="-20" baseline="0">
          <a:solidFill>
            <a:schemeClr val="tx1"/>
          </a:solidFill>
          <a:latin typeface="+mn-lt"/>
          <a:ea typeface="+mj-ea"/>
          <a:cs typeface="+mj-cs"/>
        </a:defRPr>
      </a:lvl1pPr>
    </p:titleStyle>
    <p:body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367">
          <p15:clr>
            <a:srgbClr val="F26B43"/>
          </p15:clr>
        </p15:guide>
        <p15:guide id="3" pos="313">
          <p15:clr>
            <a:srgbClr val="F26B43"/>
          </p15:clr>
        </p15:guide>
        <p15:guide id="4" orient="horz" pos="2160">
          <p15:clr>
            <a:srgbClr val="F26B43"/>
          </p15:clr>
        </p15:guide>
        <p15:guide id="5" orient="horz" pos="311">
          <p15:clr>
            <a:srgbClr val="F26B43"/>
          </p15:clr>
        </p15:guide>
        <p15:guide id="6" orient="horz" pos="390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DA83D4A-D84C-9E91-8F20-0A8A41D7D3D7}"/>
              </a:ext>
            </a:extLst>
          </p:cNvPr>
          <p:cNvGraphicFramePr>
            <a:graphicFrameLocks noChangeAspect="1"/>
          </p:cNvGraphicFramePr>
          <p:nvPr userDrawn="1">
            <p:custDataLst>
              <p:tags r:id="rId17"/>
            </p:custDataLst>
            <p:extLst>
              <p:ext uri="{D42A27DB-BD31-4B8C-83A1-F6EECF244321}">
                <p14:modId xmlns:p14="http://schemas.microsoft.com/office/powerpoint/2010/main" val="1074876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8" imgW="592" imgH="591" progId="TCLayout.ActiveDocument.1">
                  <p:embed/>
                </p:oleObj>
              </mc:Choice>
              <mc:Fallback>
                <p:oleObj name="think-cell Folie" r:id="rId18" imgW="592" imgH="591" progId="TCLayout.ActiveDocument.1">
                  <p:embed/>
                  <p:pic>
                    <p:nvPicPr>
                      <p:cNvPr id="7" name="Objekt 6" hidden="1">
                        <a:extLst>
                          <a:ext uri="{FF2B5EF4-FFF2-40B4-BE49-F238E27FC236}">
                            <a16:creationId xmlns:a16="http://schemas.microsoft.com/office/drawing/2014/main" id="{7DA83D4A-D84C-9E91-8F20-0A8A41D7D3D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496888" y="389239"/>
            <a:ext cx="11198225" cy="1023538"/>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496887" y="2348248"/>
            <a:ext cx="11198225" cy="3854114"/>
          </a:xfrm>
          <a:prstGeom prst="rect">
            <a:avLst/>
          </a:prstGeom>
        </p:spPr>
        <p:txBody>
          <a:bodyPr vert="horz" lIns="0" tIns="0" rIns="0" bIns="0" rtlCol="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p:cNvSpPr>
            <a:spLocks noGrp="1"/>
          </p:cNvSpPr>
          <p:nvPr>
            <p:ph type="dt" sz="half" idx="2"/>
          </p:nvPr>
        </p:nvSpPr>
        <p:spPr>
          <a:xfrm>
            <a:off x="1415480" y="6324547"/>
            <a:ext cx="657906" cy="128789"/>
          </a:xfrm>
          <a:prstGeom prst="rect">
            <a:avLst/>
          </a:prstGeom>
        </p:spPr>
        <p:txBody>
          <a:bodyPr vert="horz" lIns="0" tIns="0" rIns="0" bIns="0" rtlCol="0" anchor="t" anchorCtr="0"/>
          <a:lstStyle>
            <a:lvl1pPr algn="ctr">
              <a:defRPr sz="750" baseline="0">
                <a:solidFill>
                  <a:schemeClr val="tx1"/>
                </a:solidFill>
              </a:defRPr>
            </a:lvl1pPr>
          </a:lstStyle>
          <a:p>
            <a:r>
              <a:rPr lang="de-DE" dirty="0"/>
              <a:t>Mars 2024 </a:t>
            </a:r>
            <a:endParaRPr lang="de-CH" dirty="0"/>
          </a:p>
        </p:txBody>
      </p:sp>
      <p:sp>
        <p:nvSpPr>
          <p:cNvPr id="5" name="Fußzeilenplatzhalter 4"/>
          <p:cNvSpPr>
            <a:spLocks noGrp="1"/>
          </p:cNvSpPr>
          <p:nvPr>
            <p:ph type="ftr" sz="quarter" idx="3"/>
          </p:nvPr>
        </p:nvSpPr>
        <p:spPr>
          <a:xfrm>
            <a:off x="2073386" y="6324548"/>
            <a:ext cx="8351680" cy="128788"/>
          </a:xfrm>
          <a:prstGeom prst="rect">
            <a:avLst/>
          </a:prstGeom>
        </p:spPr>
        <p:txBody>
          <a:bodyPr vert="horz" lIns="0" tIns="0" rIns="0" bIns="0" rtlCol="0" anchor="t" anchorCtr="0"/>
          <a:lstStyle>
            <a:lvl1pPr algn="l">
              <a:defRPr sz="750" baseline="0">
                <a:solidFill>
                  <a:schemeClr val="tx1"/>
                </a:solidFill>
              </a:defRPr>
            </a:lvl1pPr>
          </a:lstStyle>
          <a:p>
            <a:r>
              <a:rPr lang="de-CH" dirty="0" err="1"/>
              <a:t>Stratégie</a:t>
            </a:r>
            <a:r>
              <a:rPr lang="de-CH" dirty="0"/>
              <a:t> 2035</a:t>
            </a:r>
          </a:p>
        </p:txBody>
      </p:sp>
      <p:sp>
        <p:nvSpPr>
          <p:cNvPr id="6" name="Foliennummernplatzhalter 5"/>
          <p:cNvSpPr>
            <a:spLocks noGrp="1"/>
          </p:cNvSpPr>
          <p:nvPr>
            <p:ph type="sldNum" sz="quarter" idx="4"/>
          </p:nvPr>
        </p:nvSpPr>
        <p:spPr>
          <a:xfrm>
            <a:off x="11208568" y="6324548"/>
            <a:ext cx="486544" cy="128788"/>
          </a:xfrm>
          <a:prstGeom prst="rect">
            <a:avLst/>
          </a:prstGeom>
        </p:spPr>
        <p:txBody>
          <a:bodyPr vert="horz" lIns="0" tIns="0" rIns="0" bIns="0" rtlCol="0" anchor="t" anchorCtr="0"/>
          <a:lstStyle>
            <a:lvl1pPr algn="r">
              <a:defRPr sz="750" baseline="0">
                <a:solidFill>
                  <a:schemeClr val="tx1"/>
                </a:solidFill>
              </a:defRPr>
            </a:lvl1pPr>
          </a:lstStyle>
          <a:p>
            <a:fld id="{442AD375-037F-43D0-B059-5172DA06796A}" type="slidenum">
              <a:rPr lang="de-CH" smtClean="0"/>
              <a:pPr/>
              <a:t>‹Nr.›</a:t>
            </a:fld>
            <a:endParaRPr lang="de-CH"/>
          </a:p>
        </p:txBody>
      </p:sp>
      <p:sp>
        <p:nvSpPr>
          <p:cNvPr id="8" name="Textfeld 7">
            <a:extLst>
              <a:ext uri="{FF2B5EF4-FFF2-40B4-BE49-F238E27FC236}">
                <a16:creationId xmlns:a16="http://schemas.microsoft.com/office/drawing/2014/main" id="{965CECB6-DD30-48C0-9E89-E47F8ABD16B2}"/>
              </a:ext>
            </a:extLst>
          </p:cNvPr>
          <p:cNvSpPr txBox="1"/>
          <p:nvPr userDrawn="1"/>
        </p:nvSpPr>
        <p:spPr>
          <a:xfrm>
            <a:off x="496888" y="6324547"/>
            <a:ext cx="918592" cy="128789"/>
          </a:xfrm>
          <a:prstGeom prst="rect">
            <a:avLst/>
          </a:prstGeom>
          <a:noFill/>
        </p:spPr>
        <p:txBody>
          <a:bodyPr wrap="square" lIns="0" tIns="0" rIns="0" bIns="0" rtlCol="0">
            <a:noAutofit/>
          </a:bodyPr>
          <a:lstStyle/>
          <a:p>
            <a:r>
              <a:rPr lang="de-CH" sz="750" baseline="0">
                <a:solidFill>
                  <a:schemeClr val="accent1"/>
                </a:solidFill>
              </a:rPr>
              <a:t>© Alliance </a:t>
            </a:r>
            <a:r>
              <a:rPr lang="de-CH" sz="750" baseline="0" err="1">
                <a:solidFill>
                  <a:schemeClr val="accent1"/>
                </a:solidFill>
              </a:rPr>
              <a:t>SwissPass</a:t>
            </a:r>
            <a:endParaRPr lang="de-CH" sz="750" baseline="0">
              <a:solidFill>
                <a:schemeClr val="accent1"/>
              </a:solidFill>
            </a:endParaRPr>
          </a:p>
        </p:txBody>
      </p:sp>
    </p:spTree>
    <p:extLst>
      <p:ext uri="{BB962C8B-B14F-4D97-AF65-F5344CB8AC3E}">
        <p14:creationId xmlns:p14="http://schemas.microsoft.com/office/powerpoint/2010/main" val="3479106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p:txStyles>
    <p:titleStyle>
      <a:lvl1pPr algn="l" defTabSz="914400" rtl="0" eaLnBrk="1" latinLnBrk="0" hangingPunct="1">
        <a:lnSpc>
          <a:spcPct val="100000"/>
        </a:lnSpc>
        <a:spcBef>
          <a:spcPct val="0"/>
        </a:spcBef>
        <a:buNone/>
        <a:defRPr sz="3500" kern="1200" spc="-20" baseline="0">
          <a:solidFill>
            <a:schemeClr val="tx1"/>
          </a:solidFill>
          <a:latin typeface="+mn-lt"/>
          <a:ea typeface="+mj-ea"/>
          <a:cs typeface="+mj-cs"/>
        </a:defRPr>
      </a:lvl1pPr>
    </p:titleStyle>
    <p:body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367">
          <p15:clr>
            <a:srgbClr val="F26B43"/>
          </p15:clr>
        </p15:guide>
        <p15:guide id="3" pos="313">
          <p15:clr>
            <a:srgbClr val="F26B43"/>
          </p15:clr>
        </p15:guide>
        <p15:guide id="4" orient="horz" pos="2160">
          <p15:clr>
            <a:srgbClr val="F26B43"/>
          </p15:clr>
        </p15:guide>
        <p15:guide id="5" orient="horz" pos="311">
          <p15:clr>
            <a:srgbClr val="F26B43"/>
          </p15:clr>
        </p15:guide>
        <p15:guide id="6" orient="horz" pos="390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DA83D4A-D84C-9E91-8F20-0A8A41D7D3D7}"/>
              </a:ext>
            </a:extLst>
          </p:cNvPr>
          <p:cNvGraphicFramePr>
            <a:graphicFrameLocks noChangeAspect="1"/>
          </p:cNvGraphicFramePr>
          <p:nvPr userDrawn="1">
            <p:custDataLst>
              <p:tags r:id="rId17"/>
            </p:custDataLst>
            <p:extLst>
              <p:ext uri="{D42A27DB-BD31-4B8C-83A1-F6EECF244321}">
                <p14:modId xmlns:p14="http://schemas.microsoft.com/office/powerpoint/2010/main" val="1074876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8" imgW="592" imgH="591" progId="TCLayout.ActiveDocument.1">
                  <p:embed/>
                </p:oleObj>
              </mc:Choice>
              <mc:Fallback>
                <p:oleObj name="think-cell Folie" r:id="rId18" imgW="592" imgH="591" progId="TCLayout.ActiveDocument.1">
                  <p:embed/>
                  <p:pic>
                    <p:nvPicPr>
                      <p:cNvPr id="7" name="Objekt 6" hidden="1">
                        <a:extLst>
                          <a:ext uri="{FF2B5EF4-FFF2-40B4-BE49-F238E27FC236}">
                            <a16:creationId xmlns:a16="http://schemas.microsoft.com/office/drawing/2014/main" id="{7DA83D4A-D84C-9E91-8F20-0A8A41D7D3D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496888" y="389239"/>
            <a:ext cx="11198225" cy="1023538"/>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496887" y="2348248"/>
            <a:ext cx="11198225" cy="3854114"/>
          </a:xfrm>
          <a:prstGeom prst="rect">
            <a:avLst/>
          </a:prstGeom>
        </p:spPr>
        <p:txBody>
          <a:bodyPr vert="horz" lIns="0" tIns="0" rIns="0" bIns="0" rtlCol="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p:cNvSpPr>
            <a:spLocks noGrp="1"/>
          </p:cNvSpPr>
          <p:nvPr>
            <p:ph type="dt" sz="half" idx="2"/>
          </p:nvPr>
        </p:nvSpPr>
        <p:spPr>
          <a:xfrm>
            <a:off x="1415480" y="6324547"/>
            <a:ext cx="657906" cy="128789"/>
          </a:xfrm>
          <a:prstGeom prst="rect">
            <a:avLst/>
          </a:prstGeom>
        </p:spPr>
        <p:txBody>
          <a:bodyPr vert="horz" lIns="0" tIns="0" rIns="0" bIns="0" rtlCol="0" anchor="t" anchorCtr="0"/>
          <a:lstStyle>
            <a:lvl1pPr algn="ctr">
              <a:defRPr sz="750" baseline="0">
                <a:solidFill>
                  <a:schemeClr val="tx1"/>
                </a:solidFill>
              </a:defRPr>
            </a:lvl1pPr>
          </a:lstStyle>
          <a:p>
            <a:r>
              <a:rPr lang="de-DE" dirty="0"/>
              <a:t>Mars 2024 </a:t>
            </a:r>
            <a:endParaRPr lang="de-CH" dirty="0"/>
          </a:p>
        </p:txBody>
      </p:sp>
      <p:sp>
        <p:nvSpPr>
          <p:cNvPr id="5" name="Fußzeilenplatzhalter 4"/>
          <p:cNvSpPr>
            <a:spLocks noGrp="1"/>
          </p:cNvSpPr>
          <p:nvPr>
            <p:ph type="ftr" sz="quarter" idx="3"/>
          </p:nvPr>
        </p:nvSpPr>
        <p:spPr>
          <a:xfrm>
            <a:off x="2073386" y="6324548"/>
            <a:ext cx="8351680" cy="128788"/>
          </a:xfrm>
          <a:prstGeom prst="rect">
            <a:avLst/>
          </a:prstGeom>
        </p:spPr>
        <p:txBody>
          <a:bodyPr vert="horz" lIns="0" tIns="0" rIns="0" bIns="0" rtlCol="0" anchor="t" anchorCtr="0"/>
          <a:lstStyle>
            <a:lvl1pPr algn="l">
              <a:defRPr sz="750" baseline="0">
                <a:solidFill>
                  <a:schemeClr val="tx1"/>
                </a:solidFill>
              </a:defRPr>
            </a:lvl1pPr>
          </a:lstStyle>
          <a:p>
            <a:r>
              <a:rPr lang="de-CH" dirty="0" err="1"/>
              <a:t>Stratégie</a:t>
            </a:r>
            <a:r>
              <a:rPr lang="de-CH" dirty="0"/>
              <a:t> 2035</a:t>
            </a:r>
          </a:p>
        </p:txBody>
      </p:sp>
      <p:sp>
        <p:nvSpPr>
          <p:cNvPr id="6" name="Foliennummernplatzhalter 5"/>
          <p:cNvSpPr>
            <a:spLocks noGrp="1"/>
          </p:cNvSpPr>
          <p:nvPr>
            <p:ph type="sldNum" sz="quarter" idx="4"/>
          </p:nvPr>
        </p:nvSpPr>
        <p:spPr>
          <a:xfrm>
            <a:off x="11208568" y="6324548"/>
            <a:ext cx="486544" cy="128788"/>
          </a:xfrm>
          <a:prstGeom prst="rect">
            <a:avLst/>
          </a:prstGeom>
        </p:spPr>
        <p:txBody>
          <a:bodyPr vert="horz" lIns="0" tIns="0" rIns="0" bIns="0" rtlCol="0" anchor="t" anchorCtr="0"/>
          <a:lstStyle>
            <a:lvl1pPr algn="r">
              <a:defRPr sz="750" baseline="0">
                <a:solidFill>
                  <a:schemeClr val="tx1"/>
                </a:solidFill>
              </a:defRPr>
            </a:lvl1pPr>
          </a:lstStyle>
          <a:p>
            <a:fld id="{442AD375-037F-43D0-B059-5172DA06796A}" type="slidenum">
              <a:rPr lang="de-CH" smtClean="0"/>
              <a:pPr/>
              <a:t>‹Nr.›</a:t>
            </a:fld>
            <a:endParaRPr lang="de-CH"/>
          </a:p>
        </p:txBody>
      </p:sp>
      <p:sp>
        <p:nvSpPr>
          <p:cNvPr id="8" name="Textfeld 7">
            <a:extLst>
              <a:ext uri="{FF2B5EF4-FFF2-40B4-BE49-F238E27FC236}">
                <a16:creationId xmlns:a16="http://schemas.microsoft.com/office/drawing/2014/main" id="{965CECB6-DD30-48C0-9E89-E47F8ABD16B2}"/>
              </a:ext>
            </a:extLst>
          </p:cNvPr>
          <p:cNvSpPr txBox="1"/>
          <p:nvPr userDrawn="1"/>
        </p:nvSpPr>
        <p:spPr>
          <a:xfrm>
            <a:off x="496888" y="6324547"/>
            <a:ext cx="918592" cy="128789"/>
          </a:xfrm>
          <a:prstGeom prst="rect">
            <a:avLst/>
          </a:prstGeom>
          <a:noFill/>
        </p:spPr>
        <p:txBody>
          <a:bodyPr wrap="square" lIns="0" tIns="0" rIns="0" bIns="0" rtlCol="0">
            <a:noAutofit/>
          </a:bodyPr>
          <a:lstStyle/>
          <a:p>
            <a:r>
              <a:rPr lang="de-CH" sz="750" baseline="0">
                <a:solidFill>
                  <a:schemeClr val="accent1"/>
                </a:solidFill>
              </a:rPr>
              <a:t>© Alliance </a:t>
            </a:r>
            <a:r>
              <a:rPr lang="de-CH" sz="750" baseline="0" err="1">
                <a:solidFill>
                  <a:schemeClr val="accent1"/>
                </a:solidFill>
              </a:rPr>
              <a:t>SwissPass</a:t>
            </a:r>
            <a:endParaRPr lang="de-CH" sz="750" baseline="0">
              <a:solidFill>
                <a:schemeClr val="accent1"/>
              </a:solidFill>
            </a:endParaRPr>
          </a:p>
        </p:txBody>
      </p:sp>
    </p:spTree>
    <p:extLst>
      <p:ext uri="{BB962C8B-B14F-4D97-AF65-F5344CB8AC3E}">
        <p14:creationId xmlns:p14="http://schemas.microsoft.com/office/powerpoint/2010/main" val="311978642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hf hdr="0"/>
  <p:txStyles>
    <p:titleStyle>
      <a:lvl1pPr algn="l" defTabSz="914400" rtl="0" eaLnBrk="1" latinLnBrk="0" hangingPunct="1">
        <a:lnSpc>
          <a:spcPct val="100000"/>
        </a:lnSpc>
        <a:spcBef>
          <a:spcPct val="0"/>
        </a:spcBef>
        <a:buNone/>
        <a:defRPr sz="3500" kern="1200" spc="-20" baseline="0">
          <a:solidFill>
            <a:schemeClr val="tx1"/>
          </a:solidFill>
          <a:latin typeface="+mn-lt"/>
          <a:ea typeface="+mj-ea"/>
          <a:cs typeface="+mj-cs"/>
        </a:defRPr>
      </a:lvl1pPr>
    </p:titleStyle>
    <p:body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367">
          <p15:clr>
            <a:srgbClr val="F26B43"/>
          </p15:clr>
        </p15:guide>
        <p15:guide id="3" pos="313">
          <p15:clr>
            <a:srgbClr val="F26B43"/>
          </p15:clr>
        </p15:guide>
        <p15:guide id="4" orient="horz" pos="2160">
          <p15:clr>
            <a:srgbClr val="F26B43"/>
          </p15:clr>
        </p15:guide>
        <p15:guide id="5" orient="horz" pos="311">
          <p15:clr>
            <a:srgbClr val="F26B43"/>
          </p15:clr>
        </p15:guide>
        <p15:guide id="6" orient="horz" pos="390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DA83D4A-D84C-9E91-8F20-0A8A41D7D3D7}"/>
              </a:ext>
            </a:extLst>
          </p:cNvPr>
          <p:cNvGraphicFramePr>
            <a:graphicFrameLocks noChangeAspect="1"/>
          </p:cNvGraphicFramePr>
          <p:nvPr userDrawn="1">
            <p:custDataLst>
              <p:tags r:id="rId18"/>
            </p:custDataLst>
            <p:extLst>
              <p:ext uri="{D42A27DB-BD31-4B8C-83A1-F6EECF244321}">
                <p14:modId xmlns:p14="http://schemas.microsoft.com/office/powerpoint/2010/main" val="1074876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9" imgW="592" imgH="591" progId="TCLayout.ActiveDocument.1">
                  <p:embed/>
                </p:oleObj>
              </mc:Choice>
              <mc:Fallback>
                <p:oleObj name="think-cell Folie" r:id="rId19" imgW="592" imgH="591" progId="TCLayout.ActiveDocument.1">
                  <p:embed/>
                  <p:pic>
                    <p:nvPicPr>
                      <p:cNvPr id="7" name="Objekt 6" hidden="1">
                        <a:extLst>
                          <a:ext uri="{FF2B5EF4-FFF2-40B4-BE49-F238E27FC236}">
                            <a16:creationId xmlns:a16="http://schemas.microsoft.com/office/drawing/2014/main" id="{7DA83D4A-D84C-9E91-8F20-0A8A41D7D3D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496888" y="389239"/>
            <a:ext cx="11198225" cy="1023538"/>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496887" y="2348248"/>
            <a:ext cx="11198225" cy="3854114"/>
          </a:xfrm>
          <a:prstGeom prst="rect">
            <a:avLst/>
          </a:prstGeom>
        </p:spPr>
        <p:txBody>
          <a:bodyPr vert="horz" lIns="0" tIns="0" rIns="0" bIns="0" rtlCol="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p:cNvSpPr>
            <a:spLocks noGrp="1"/>
          </p:cNvSpPr>
          <p:nvPr>
            <p:ph type="dt" sz="half" idx="2"/>
          </p:nvPr>
        </p:nvSpPr>
        <p:spPr>
          <a:xfrm>
            <a:off x="1415480" y="6324547"/>
            <a:ext cx="657906" cy="128789"/>
          </a:xfrm>
          <a:prstGeom prst="rect">
            <a:avLst/>
          </a:prstGeom>
        </p:spPr>
        <p:txBody>
          <a:bodyPr vert="horz" lIns="0" tIns="0" rIns="0" bIns="0" rtlCol="0" anchor="t" anchorCtr="0"/>
          <a:lstStyle>
            <a:lvl1pPr algn="ctr">
              <a:defRPr sz="750" baseline="0">
                <a:solidFill>
                  <a:schemeClr val="tx1"/>
                </a:solidFill>
              </a:defRPr>
            </a:lvl1pPr>
          </a:lstStyle>
          <a:p>
            <a:r>
              <a:rPr lang="de-DE" dirty="0"/>
              <a:t>Mars 2024 </a:t>
            </a:r>
            <a:endParaRPr lang="de-CH" dirty="0"/>
          </a:p>
        </p:txBody>
      </p:sp>
      <p:sp>
        <p:nvSpPr>
          <p:cNvPr id="5" name="Fußzeilenplatzhalter 4"/>
          <p:cNvSpPr>
            <a:spLocks noGrp="1"/>
          </p:cNvSpPr>
          <p:nvPr>
            <p:ph type="ftr" sz="quarter" idx="3"/>
          </p:nvPr>
        </p:nvSpPr>
        <p:spPr>
          <a:xfrm>
            <a:off x="2073386" y="6324548"/>
            <a:ext cx="8351680" cy="128788"/>
          </a:xfrm>
          <a:prstGeom prst="rect">
            <a:avLst/>
          </a:prstGeom>
        </p:spPr>
        <p:txBody>
          <a:bodyPr vert="horz" lIns="0" tIns="0" rIns="0" bIns="0" rtlCol="0" anchor="t" anchorCtr="0"/>
          <a:lstStyle>
            <a:lvl1pPr algn="l">
              <a:defRPr sz="750" baseline="0">
                <a:solidFill>
                  <a:schemeClr val="tx1"/>
                </a:solidFill>
              </a:defRPr>
            </a:lvl1pPr>
          </a:lstStyle>
          <a:p>
            <a:r>
              <a:rPr lang="de-CH" dirty="0" err="1"/>
              <a:t>Stratégie</a:t>
            </a:r>
            <a:r>
              <a:rPr lang="de-CH" dirty="0"/>
              <a:t> 2035</a:t>
            </a:r>
          </a:p>
        </p:txBody>
      </p:sp>
      <p:sp>
        <p:nvSpPr>
          <p:cNvPr id="6" name="Foliennummernplatzhalter 5"/>
          <p:cNvSpPr>
            <a:spLocks noGrp="1"/>
          </p:cNvSpPr>
          <p:nvPr>
            <p:ph type="sldNum" sz="quarter" idx="4"/>
          </p:nvPr>
        </p:nvSpPr>
        <p:spPr>
          <a:xfrm>
            <a:off x="11208568" y="6324548"/>
            <a:ext cx="486544" cy="128788"/>
          </a:xfrm>
          <a:prstGeom prst="rect">
            <a:avLst/>
          </a:prstGeom>
        </p:spPr>
        <p:txBody>
          <a:bodyPr vert="horz" lIns="0" tIns="0" rIns="0" bIns="0" rtlCol="0" anchor="t" anchorCtr="0"/>
          <a:lstStyle>
            <a:lvl1pPr algn="r">
              <a:defRPr sz="750" baseline="0">
                <a:solidFill>
                  <a:schemeClr val="tx1"/>
                </a:solidFill>
              </a:defRPr>
            </a:lvl1pPr>
          </a:lstStyle>
          <a:p>
            <a:fld id="{442AD375-037F-43D0-B059-5172DA06796A}" type="slidenum">
              <a:rPr lang="de-CH" smtClean="0"/>
              <a:pPr/>
              <a:t>‹Nr.›</a:t>
            </a:fld>
            <a:endParaRPr lang="de-CH"/>
          </a:p>
        </p:txBody>
      </p:sp>
      <p:sp>
        <p:nvSpPr>
          <p:cNvPr id="8" name="Textfeld 7">
            <a:extLst>
              <a:ext uri="{FF2B5EF4-FFF2-40B4-BE49-F238E27FC236}">
                <a16:creationId xmlns:a16="http://schemas.microsoft.com/office/drawing/2014/main" id="{965CECB6-DD30-48C0-9E89-E47F8ABD16B2}"/>
              </a:ext>
            </a:extLst>
          </p:cNvPr>
          <p:cNvSpPr txBox="1"/>
          <p:nvPr userDrawn="1"/>
        </p:nvSpPr>
        <p:spPr>
          <a:xfrm>
            <a:off x="496888" y="6324547"/>
            <a:ext cx="918592" cy="128789"/>
          </a:xfrm>
          <a:prstGeom prst="rect">
            <a:avLst/>
          </a:prstGeom>
          <a:noFill/>
        </p:spPr>
        <p:txBody>
          <a:bodyPr wrap="square" lIns="0" tIns="0" rIns="0" bIns="0" rtlCol="0">
            <a:noAutofit/>
          </a:bodyPr>
          <a:lstStyle/>
          <a:p>
            <a:r>
              <a:rPr lang="de-CH" sz="750" baseline="0">
                <a:solidFill>
                  <a:schemeClr val="accent1"/>
                </a:solidFill>
              </a:rPr>
              <a:t>© Alliance </a:t>
            </a:r>
            <a:r>
              <a:rPr lang="de-CH" sz="750" baseline="0" err="1">
                <a:solidFill>
                  <a:schemeClr val="accent1"/>
                </a:solidFill>
              </a:rPr>
              <a:t>SwissPass</a:t>
            </a:r>
            <a:endParaRPr lang="de-CH" sz="750" baseline="0">
              <a:solidFill>
                <a:schemeClr val="accent1"/>
              </a:solidFill>
            </a:endParaRPr>
          </a:p>
        </p:txBody>
      </p:sp>
    </p:spTree>
    <p:extLst>
      <p:ext uri="{BB962C8B-B14F-4D97-AF65-F5344CB8AC3E}">
        <p14:creationId xmlns:p14="http://schemas.microsoft.com/office/powerpoint/2010/main" val="157730558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hf hdr="0"/>
  <p:txStyles>
    <p:titleStyle>
      <a:lvl1pPr algn="l" defTabSz="914400" rtl="0" eaLnBrk="1" latinLnBrk="0" hangingPunct="1">
        <a:lnSpc>
          <a:spcPct val="100000"/>
        </a:lnSpc>
        <a:spcBef>
          <a:spcPct val="0"/>
        </a:spcBef>
        <a:buNone/>
        <a:defRPr sz="3500" kern="1200" spc="-20" baseline="0">
          <a:solidFill>
            <a:schemeClr val="tx1"/>
          </a:solidFill>
          <a:latin typeface="+mn-lt"/>
          <a:ea typeface="+mj-ea"/>
          <a:cs typeface="+mj-cs"/>
        </a:defRPr>
      </a:lvl1pPr>
    </p:titleStyle>
    <p:body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367">
          <p15:clr>
            <a:srgbClr val="F26B43"/>
          </p15:clr>
        </p15:guide>
        <p15:guide id="3" pos="313">
          <p15:clr>
            <a:srgbClr val="F26B43"/>
          </p15:clr>
        </p15:guide>
        <p15:guide id="4" orient="horz" pos="2160">
          <p15:clr>
            <a:srgbClr val="F26B43"/>
          </p15:clr>
        </p15:guide>
        <p15:guide id="5" orient="horz" pos="311">
          <p15:clr>
            <a:srgbClr val="F26B43"/>
          </p15:clr>
        </p15:guide>
        <p15:guide id="6" orient="horz" pos="390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DA83D4A-D84C-9E91-8F20-0A8A41D7D3D7}"/>
              </a:ext>
            </a:extLst>
          </p:cNvPr>
          <p:cNvGraphicFramePr>
            <a:graphicFrameLocks noChangeAspect="1"/>
          </p:cNvGraphicFramePr>
          <p:nvPr userDrawn="1">
            <p:custDataLst>
              <p:tags r:id="rId17"/>
            </p:custDataLst>
            <p:extLst>
              <p:ext uri="{D42A27DB-BD31-4B8C-83A1-F6EECF244321}">
                <p14:modId xmlns:p14="http://schemas.microsoft.com/office/powerpoint/2010/main" val="1074876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8" imgW="592" imgH="591" progId="TCLayout.ActiveDocument.1">
                  <p:embed/>
                </p:oleObj>
              </mc:Choice>
              <mc:Fallback>
                <p:oleObj name="think-cell Folie" r:id="rId18" imgW="592" imgH="591" progId="TCLayout.ActiveDocument.1">
                  <p:embed/>
                  <p:pic>
                    <p:nvPicPr>
                      <p:cNvPr id="7" name="Objekt 6" hidden="1">
                        <a:extLst>
                          <a:ext uri="{FF2B5EF4-FFF2-40B4-BE49-F238E27FC236}">
                            <a16:creationId xmlns:a16="http://schemas.microsoft.com/office/drawing/2014/main" id="{7DA83D4A-D84C-9E91-8F20-0A8A41D7D3D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496888" y="389239"/>
            <a:ext cx="11198225" cy="1023538"/>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496887" y="2348248"/>
            <a:ext cx="11198225" cy="3854114"/>
          </a:xfrm>
          <a:prstGeom prst="rect">
            <a:avLst/>
          </a:prstGeom>
        </p:spPr>
        <p:txBody>
          <a:bodyPr vert="horz" lIns="0" tIns="0" rIns="0" bIns="0" rtlCol="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p:cNvSpPr>
            <a:spLocks noGrp="1"/>
          </p:cNvSpPr>
          <p:nvPr>
            <p:ph type="dt" sz="half" idx="2"/>
          </p:nvPr>
        </p:nvSpPr>
        <p:spPr>
          <a:xfrm>
            <a:off x="1415480" y="6324547"/>
            <a:ext cx="657906" cy="128789"/>
          </a:xfrm>
          <a:prstGeom prst="rect">
            <a:avLst/>
          </a:prstGeom>
        </p:spPr>
        <p:txBody>
          <a:bodyPr vert="horz" lIns="0" tIns="0" rIns="0" bIns="0" rtlCol="0" anchor="t" anchorCtr="0"/>
          <a:lstStyle>
            <a:lvl1pPr algn="ctr">
              <a:defRPr sz="750" baseline="0">
                <a:solidFill>
                  <a:schemeClr val="tx1"/>
                </a:solidFill>
              </a:defRPr>
            </a:lvl1pPr>
          </a:lstStyle>
          <a:p>
            <a:r>
              <a:rPr lang="de-DE"/>
              <a:t>22.03.2024</a:t>
            </a:r>
            <a:endParaRPr lang="de-CH"/>
          </a:p>
        </p:txBody>
      </p:sp>
      <p:sp>
        <p:nvSpPr>
          <p:cNvPr id="5" name="Fußzeilenplatzhalter 4"/>
          <p:cNvSpPr>
            <a:spLocks noGrp="1"/>
          </p:cNvSpPr>
          <p:nvPr>
            <p:ph type="ftr" sz="quarter" idx="3"/>
          </p:nvPr>
        </p:nvSpPr>
        <p:spPr>
          <a:xfrm>
            <a:off x="2073386" y="6324548"/>
            <a:ext cx="8351680" cy="128788"/>
          </a:xfrm>
          <a:prstGeom prst="rect">
            <a:avLst/>
          </a:prstGeom>
        </p:spPr>
        <p:txBody>
          <a:bodyPr vert="horz" lIns="0" tIns="0" rIns="0" bIns="0" rtlCol="0" anchor="t" anchorCtr="0"/>
          <a:lstStyle>
            <a:lvl1pPr algn="l">
              <a:defRPr sz="750" baseline="0">
                <a:solidFill>
                  <a:schemeClr val="tx1"/>
                </a:solidFill>
              </a:defRPr>
            </a:lvl1pPr>
          </a:lstStyle>
          <a:p>
            <a:r>
              <a:rPr lang="de-CH" dirty="0" err="1"/>
              <a:t>Stratégie</a:t>
            </a:r>
            <a:r>
              <a:rPr lang="de-CH" dirty="0"/>
              <a:t> 2035 | Vorstand </a:t>
            </a:r>
            <a:r>
              <a:rPr lang="de-CH" dirty="0" err="1"/>
              <a:t>TNW</a:t>
            </a:r>
            <a:endParaRPr lang="de-CH" dirty="0"/>
          </a:p>
        </p:txBody>
      </p:sp>
      <p:sp>
        <p:nvSpPr>
          <p:cNvPr id="6" name="Foliennummernplatzhalter 5"/>
          <p:cNvSpPr>
            <a:spLocks noGrp="1"/>
          </p:cNvSpPr>
          <p:nvPr>
            <p:ph type="sldNum" sz="quarter" idx="4"/>
          </p:nvPr>
        </p:nvSpPr>
        <p:spPr>
          <a:xfrm>
            <a:off x="11208568" y="6324548"/>
            <a:ext cx="486544" cy="128788"/>
          </a:xfrm>
          <a:prstGeom prst="rect">
            <a:avLst/>
          </a:prstGeom>
        </p:spPr>
        <p:txBody>
          <a:bodyPr vert="horz" lIns="0" tIns="0" rIns="0" bIns="0" rtlCol="0" anchor="t" anchorCtr="0"/>
          <a:lstStyle>
            <a:lvl1pPr algn="r">
              <a:defRPr sz="750" baseline="0">
                <a:solidFill>
                  <a:schemeClr val="tx1"/>
                </a:solidFill>
              </a:defRPr>
            </a:lvl1pPr>
          </a:lstStyle>
          <a:p>
            <a:fld id="{442AD375-037F-43D0-B059-5172DA06796A}" type="slidenum">
              <a:rPr lang="de-CH" smtClean="0"/>
              <a:pPr/>
              <a:t>‹Nr.›</a:t>
            </a:fld>
            <a:endParaRPr lang="de-CH"/>
          </a:p>
        </p:txBody>
      </p:sp>
      <p:sp>
        <p:nvSpPr>
          <p:cNvPr id="8" name="Textfeld 7">
            <a:extLst>
              <a:ext uri="{FF2B5EF4-FFF2-40B4-BE49-F238E27FC236}">
                <a16:creationId xmlns:a16="http://schemas.microsoft.com/office/drawing/2014/main" id="{965CECB6-DD30-48C0-9E89-E47F8ABD16B2}"/>
              </a:ext>
            </a:extLst>
          </p:cNvPr>
          <p:cNvSpPr txBox="1"/>
          <p:nvPr userDrawn="1"/>
        </p:nvSpPr>
        <p:spPr>
          <a:xfrm>
            <a:off x="496888" y="6324547"/>
            <a:ext cx="918592" cy="128789"/>
          </a:xfrm>
          <a:prstGeom prst="rect">
            <a:avLst/>
          </a:prstGeom>
          <a:noFill/>
        </p:spPr>
        <p:txBody>
          <a:bodyPr wrap="square" lIns="0" tIns="0" rIns="0" bIns="0" rtlCol="0">
            <a:noAutofit/>
          </a:bodyPr>
          <a:lstStyle/>
          <a:p>
            <a:r>
              <a:rPr lang="de-CH" sz="750" baseline="0">
                <a:solidFill>
                  <a:schemeClr val="accent1"/>
                </a:solidFill>
              </a:rPr>
              <a:t>© Alliance </a:t>
            </a:r>
            <a:r>
              <a:rPr lang="de-CH" sz="750" baseline="0" err="1">
                <a:solidFill>
                  <a:schemeClr val="accent1"/>
                </a:solidFill>
              </a:rPr>
              <a:t>SwissPass</a:t>
            </a:r>
            <a:endParaRPr lang="de-CH" sz="750" baseline="0">
              <a:solidFill>
                <a:schemeClr val="accent1"/>
              </a:solidFill>
            </a:endParaRPr>
          </a:p>
        </p:txBody>
      </p:sp>
    </p:spTree>
    <p:extLst>
      <p:ext uri="{BB962C8B-B14F-4D97-AF65-F5344CB8AC3E}">
        <p14:creationId xmlns:p14="http://schemas.microsoft.com/office/powerpoint/2010/main" val="20554859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hf hdr="0"/>
  <p:txStyles>
    <p:titleStyle>
      <a:lvl1pPr algn="l" defTabSz="914400" rtl="0" eaLnBrk="1" latinLnBrk="0" hangingPunct="1">
        <a:lnSpc>
          <a:spcPct val="100000"/>
        </a:lnSpc>
        <a:spcBef>
          <a:spcPct val="0"/>
        </a:spcBef>
        <a:buNone/>
        <a:defRPr sz="3500" kern="1200" spc="-20" baseline="0">
          <a:solidFill>
            <a:schemeClr val="tx1"/>
          </a:solidFill>
          <a:latin typeface="+mn-lt"/>
          <a:ea typeface="+mj-ea"/>
          <a:cs typeface="+mj-cs"/>
        </a:defRPr>
      </a:lvl1pPr>
    </p:titleStyle>
    <p:body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367">
          <p15:clr>
            <a:srgbClr val="F26B43"/>
          </p15:clr>
        </p15:guide>
        <p15:guide id="3" pos="313">
          <p15:clr>
            <a:srgbClr val="F26B43"/>
          </p15:clr>
        </p15:guide>
        <p15:guide id="4" orient="horz" pos="2160">
          <p15:clr>
            <a:srgbClr val="F26B43"/>
          </p15:clr>
        </p15:guide>
        <p15:guide id="5" orient="horz" pos="311">
          <p15:clr>
            <a:srgbClr val="F26B43"/>
          </p15:clr>
        </p15:guide>
        <p15:guide id="6" orient="horz" pos="390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DA83D4A-D84C-9E91-8F20-0A8A41D7D3D7}"/>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7" name="Objekt 6" hidden="1">
                        <a:extLst>
                          <a:ext uri="{FF2B5EF4-FFF2-40B4-BE49-F238E27FC236}">
                            <a16:creationId xmlns:a16="http://schemas.microsoft.com/office/drawing/2014/main" id="{7DA83D4A-D84C-9E91-8F20-0A8A41D7D3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496888" y="389239"/>
            <a:ext cx="11198225" cy="1023538"/>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496887" y="2348248"/>
            <a:ext cx="11198225" cy="3854114"/>
          </a:xfrm>
          <a:prstGeom prst="rect">
            <a:avLst/>
          </a:prstGeom>
        </p:spPr>
        <p:txBody>
          <a:bodyPr vert="horz" lIns="0" tIns="0" rIns="0" bIns="0" rtlCol="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p:cNvSpPr>
            <a:spLocks noGrp="1"/>
          </p:cNvSpPr>
          <p:nvPr>
            <p:ph type="dt" sz="half" idx="2"/>
          </p:nvPr>
        </p:nvSpPr>
        <p:spPr>
          <a:xfrm>
            <a:off x="1415480" y="6324547"/>
            <a:ext cx="657906" cy="128789"/>
          </a:xfrm>
          <a:prstGeom prst="rect">
            <a:avLst/>
          </a:prstGeom>
        </p:spPr>
        <p:txBody>
          <a:bodyPr vert="horz" lIns="0" tIns="0" rIns="0" bIns="0" rtlCol="0" anchor="t" anchorCtr="0"/>
          <a:lstStyle>
            <a:lvl1pPr algn="ctr">
              <a:defRPr sz="750" baseline="0">
                <a:solidFill>
                  <a:schemeClr val="tx1"/>
                </a:solidFill>
              </a:defRPr>
            </a:lvl1pPr>
          </a:lstStyle>
          <a:p>
            <a:r>
              <a:rPr lang="de-DE"/>
              <a:t>14.09.2023</a:t>
            </a:r>
            <a:endParaRPr lang="de-CH"/>
          </a:p>
        </p:txBody>
      </p:sp>
      <p:sp>
        <p:nvSpPr>
          <p:cNvPr id="5" name="Fußzeilenplatzhalter 4"/>
          <p:cNvSpPr>
            <a:spLocks noGrp="1"/>
          </p:cNvSpPr>
          <p:nvPr>
            <p:ph type="ftr" sz="quarter" idx="3"/>
          </p:nvPr>
        </p:nvSpPr>
        <p:spPr>
          <a:xfrm>
            <a:off x="2073386" y="6324548"/>
            <a:ext cx="8351680" cy="128788"/>
          </a:xfrm>
          <a:prstGeom prst="rect">
            <a:avLst/>
          </a:prstGeom>
        </p:spPr>
        <p:txBody>
          <a:bodyPr vert="horz" lIns="0" tIns="0" rIns="0" bIns="0" rtlCol="0" anchor="t" anchorCtr="0"/>
          <a:lstStyle>
            <a:lvl1pPr algn="l">
              <a:defRPr sz="750" baseline="0">
                <a:solidFill>
                  <a:schemeClr val="tx1"/>
                </a:solidFill>
              </a:defRPr>
            </a:lvl1pPr>
          </a:lstStyle>
          <a:p>
            <a:r>
              <a:rPr lang="de-CH"/>
              <a:t>Strategieentwicklung 2035</a:t>
            </a:r>
          </a:p>
        </p:txBody>
      </p:sp>
      <p:sp>
        <p:nvSpPr>
          <p:cNvPr id="6" name="Foliennummernplatzhalter 5"/>
          <p:cNvSpPr>
            <a:spLocks noGrp="1"/>
          </p:cNvSpPr>
          <p:nvPr>
            <p:ph type="sldNum" sz="quarter" idx="4"/>
          </p:nvPr>
        </p:nvSpPr>
        <p:spPr>
          <a:xfrm>
            <a:off x="11208568" y="6324548"/>
            <a:ext cx="486544" cy="128788"/>
          </a:xfrm>
          <a:prstGeom prst="rect">
            <a:avLst/>
          </a:prstGeom>
        </p:spPr>
        <p:txBody>
          <a:bodyPr vert="horz" lIns="0" tIns="0" rIns="0" bIns="0" rtlCol="0" anchor="t" anchorCtr="0"/>
          <a:lstStyle>
            <a:lvl1pPr algn="r">
              <a:defRPr sz="750" baseline="0">
                <a:solidFill>
                  <a:schemeClr val="tx1"/>
                </a:solidFill>
              </a:defRPr>
            </a:lvl1pPr>
          </a:lstStyle>
          <a:p>
            <a:fld id="{442AD375-037F-43D0-B059-5172DA06796A}" type="slidenum">
              <a:rPr lang="de-CH" smtClean="0"/>
              <a:pPr/>
              <a:t>‹Nr.›</a:t>
            </a:fld>
            <a:endParaRPr lang="de-CH"/>
          </a:p>
        </p:txBody>
      </p:sp>
      <p:sp>
        <p:nvSpPr>
          <p:cNvPr id="8" name="Textfeld 7">
            <a:extLst>
              <a:ext uri="{FF2B5EF4-FFF2-40B4-BE49-F238E27FC236}">
                <a16:creationId xmlns:a16="http://schemas.microsoft.com/office/drawing/2014/main" id="{965CECB6-DD30-48C0-9E89-E47F8ABD16B2}"/>
              </a:ext>
            </a:extLst>
          </p:cNvPr>
          <p:cNvSpPr txBox="1"/>
          <p:nvPr userDrawn="1"/>
        </p:nvSpPr>
        <p:spPr>
          <a:xfrm>
            <a:off x="496888" y="6324547"/>
            <a:ext cx="918592" cy="128789"/>
          </a:xfrm>
          <a:prstGeom prst="rect">
            <a:avLst/>
          </a:prstGeom>
          <a:noFill/>
        </p:spPr>
        <p:txBody>
          <a:bodyPr wrap="square" lIns="0" tIns="0" rIns="0" bIns="0" rtlCol="0">
            <a:noAutofit/>
          </a:bodyPr>
          <a:lstStyle/>
          <a:p>
            <a:r>
              <a:rPr lang="de-CH" sz="750" baseline="0">
                <a:solidFill>
                  <a:schemeClr val="accent1"/>
                </a:solidFill>
              </a:rPr>
              <a:t>© Alliance </a:t>
            </a:r>
            <a:r>
              <a:rPr lang="de-CH" sz="750" baseline="0" err="1">
                <a:solidFill>
                  <a:schemeClr val="accent1"/>
                </a:solidFill>
              </a:rPr>
              <a:t>SwissPass</a:t>
            </a:r>
            <a:endParaRPr lang="de-CH" sz="750" baseline="0">
              <a:solidFill>
                <a:schemeClr val="accent1"/>
              </a:solidFill>
            </a:endParaRPr>
          </a:p>
        </p:txBody>
      </p:sp>
    </p:spTree>
    <p:extLst>
      <p:ext uri="{BB962C8B-B14F-4D97-AF65-F5344CB8AC3E}">
        <p14:creationId xmlns:p14="http://schemas.microsoft.com/office/powerpoint/2010/main" val="2117218437"/>
      </p:ext>
    </p:extLst>
  </p:cSld>
  <p:clrMap bg1="lt1" tx1="dk1" bg2="lt2" tx2="dk2" accent1="accent1" accent2="accent2" accent3="accent3" accent4="accent4" accent5="accent5" accent6="accent6" hlink="hlink" folHlink="folHlink"/>
  <p:sldLayoutIdLst>
    <p:sldLayoutId id="2147483901" r:id="rId1"/>
  </p:sldLayoutIdLst>
  <p:hf hdr="0"/>
  <p:txStyles>
    <p:titleStyle>
      <a:lvl1pPr algn="l" defTabSz="914400" rtl="0" eaLnBrk="1" latinLnBrk="0" hangingPunct="1">
        <a:lnSpc>
          <a:spcPct val="100000"/>
        </a:lnSpc>
        <a:spcBef>
          <a:spcPct val="0"/>
        </a:spcBef>
        <a:buNone/>
        <a:defRPr sz="3500" kern="1200" spc="-20" baseline="0">
          <a:solidFill>
            <a:schemeClr val="tx1"/>
          </a:solidFill>
          <a:latin typeface="+mn-lt"/>
          <a:ea typeface="+mj-ea"/>
          <a:cs typeface="+mj-cs"/>
        </a:defRPr>
      </a:lvl1pPr>
    </p:titleStyle>
    <p:body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367">
          <p15:clr>
            <a:srgbClr val="F26B43"/>
          </p15:clr>
        </p15:guide>
        <p15:guide id="3" pos="313">
          <p15:clr>
            <a:srgbClr val="F26B43"/>
          </p15:clr>
        </p15:guide>
        <p15:guide id="4" orient="horz" pos="2160">
          <p15:clr>
            <a:srgbClr val="F26B43"/>
          </p15:clr>
        </p15:guide>
        <p15:guide id="5" orient="horz" pos="311">
          <p15:clr>
            <a:srgbClr val="F26B43"/>
          </p15:clr>
        </p15:guide>
        <p15:guide id="6" orient="horz" pos="390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DA83D4A-D84C-9E91-8F20-0A8A41D7D3D7}"/>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7" name="Objekt 6" hidden="1">
                        <a:extLst>
                          <a:ext uri="{FF2B5EF4-FFF2-40B4-BE49-F238E27FC236}">
                            <a16:creationId xmlns:a16="http://schemas.microsoft.com/office/drawing/2014/main" id="{7DA83D4A-D84C-9E91-8F20-0A8A41D7D3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496888" y="389239"/>
            <a:ext cx="11198225" cy="1023538"/>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496887" y="2348248"/>
            <a:ext cx="11198225" cy="3854114"/>
          </a:xfrm>
          <a:prstGeom prst="rect">
            <a:avLst/>
          </a:prstGeom>
        </p:spPr>
        <p:txBody>
          <a:bodyPr vert="horz" lIns="0" tIns="0" rIns="0" bIns="0" rtlCol="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p:cNvSpPr>
            <a:spLocks noGrp="1"/>
          </p:cNvSpPr>
          <p:nvPr>
            <p:ph type="dt" sz="half" idx="2"/>
          </p:nvPr>
        </p:nvSpPr>
        <p:spPr>
          <a:xfrm>
            <a:off x="1415480" y="6324547"/>
            <a:ext cx="657906" cy="128789"/>
          </a:xfrm>
          <a:prstGeom prst="rect">
            <a:avLst/>
          </a:prstGeom>
        </p:spPr>
        <p:txBody>
          <a:bodyPr vert="horz" lIns="0" tIns="0" rIns="0" bIns="0" rtlCol="0" anchor="t" anchorCtr="0"/>
          <a:lstStyle>
            <a:lvl1pPr algn="ctr">
              <a:defRPr sz="750" baseline="0">
                <a:solidFill>
                  <a:schemeClr val="tx1"/>
                </a:solidFill>
              </a:defRPr>
            </a:lvl1pPr>
          </a:lstStyle>
          <a:p>
            <a:r>
              <a:rPr lang="de-DE"/>
              <a:t>21.06.2023</a:t>
            </a:r>
            <a:endParaRPr lang="de-CH"/>
          </a:p>
        </p:txBody>
      </p:sp>
      <p:sp>
        <p:nvSpPr>
          <p:cNvPr id="5" name="Fußzeilenplatzhalter 4"/>
          <p:cNvSpPr>
            <a:spLocks noGrp="1"/>
          </p:cNvSpPr>
          <p:nvPr>
            <p:ph type="ftr" sz="quarter" idx="3"/>
          </p:nvPr>
        </p:nvSpPr>
        <p:spPr>
          <a:xfrm>
            <a:off x="2073386" y="6324548"/>
            <a:ext cx="8351680" cy="128788"/>
          </a:xfrm>
          <a:prstGeom prst="rect">
            <a:avLst/>
          </a:prstGeom>
        </p:spPr>
        <p:txBody>
          <a:bodyPr vert="horz" lIns="0" tIns="0" rIns="0" bIns="0" rtlCol="0" anchor="t" anchorCtr="0"/>
          <a:lstStyle>
            <a:lvl1pPr algn="l">
              <a:defRPr sz="750" baseline="0">
                <a:solidFill>
                  <a:schemeClr val="tx1"/>
                </a:solidFill>
              </a:defRPr>
            </a:lvl1pPr>
          </a:lstStyle>
          <a:p>
            <a:r>
              <a:rPr lang="de-CH"/>
              <a:t>Workshop Strategierat | Strategieentwicklung 2035</a:t>
            </a:r>
          </a:p>
        </p:txBody>
      </p:sp>
      <p:sp>
        <p:nvSpPr>
          <p:cNvPr id="6" name="Foliennummernplatzhalter 5"/>
          <p:cNvSpPr>
            <a:spLocks noGrp="1"/>
          </p:cNvSpPr>
          <p:nvPr>
            <p:ph type="sldNum" sz="quarter" idx="4"/>
          </p:nvPr>
        </p:nvSpPr>
        <p:spPr>
          <a:xfrm>
            <a:off x="11208568" y="6324548"/>
            <a:ext cx="486544" cy="128788"/>
          </a:xfrm>
          <a:prstGeom prst="rect">
            <a:avLst/>
          </a:prstGeom>
        </p:spPr>
        <p:txBody>
          <a:bodyPr vert="horz" lIns="0" tIns="0" rIns="0" bIns="0" rtlCol="0" anchor="t" anchorCtr="0"/>
          <a:lstStyle>
            <a:lvl1pPr algn="r">
              <a:defRPr sz="750" baseline="0">
                <a:solidFill>
                  <a:schemeClr val="tx1"/>
                </a:solidFill>
              </a:defRPr>
            </a:lvl1pPr>
          </a:lstStyle>
          <a:p>
            <a:fld id="{442AD375-037F-43D0-B059-5172DA06796A}" type="slidenum">
              <a:rPr lang="de-CH" smtClean="0"/>
              <a:pPr/>
              <a:t>‹Nr.›</a:t>
            </a:fld>
            <a:endParaRPr lang="de-CH"/>
          </a:p>
        </p:txBody>
      </p:sp>
      <p:sp>
        <p:nvSpPr>
          <p:cNvPr id="8" name="Textfeld 7">
            <a:extLst>
              <a:ext uri="{FF2B5EF4-FFF2-40B4-BE49-F238E27FC236}">
                <a16:creationId xmlns:a16="http://schemas.microsoft.com/office/drawing/2014/main" id="{965CECB6-DD30-48C0-9E89-E47F8ABD16B2}"/>
              </a:ext>
            </a:extLst>
          </p:cNvPr>
          <p:cNvSpPr txBox="1"/>
          <p:nvPr userDrawn="1"/>
        </p:nvSpPr>
        <p:spPr>
          <a:xfrm>
            <a:off x="496888" y="6324547"/>
            <a:ext cx="918592" cy="128789"/>
          </a:xfrm>
          <a:prstGeom prst="rect">
            <a:avLst/>
          </a:prstGeom>
          <a:noFill/>
        </p:spPr>
        <p:txBody>
          <a:bodyPr wrap="square" lIns="0" tIns="0" rIns="0" bIns="0" rtlCol="0">
            <a:noAutofit/>
          </a:bodyPr>
          <a:lstStyle/>
          <a:p>
            <a:r>
              <a:rPr lang="de-CH" sz="750" baseline="0">
                <a:solidFill>
                  <a:schemeClr val="accent1"/>
                </a:solidFill>
              </a:rPr>
              <a:t>© Alliance </a:t>
            </a:r>
            <a:r>
              <a:rPr lang="de-CH" sz="750" baseline="0" err="1">
                <a:solidFill>
                  <a:schemeClr val="accent1"/>
                </a:solidFill>
              </a:rPr>
              <a:t>SwissPass</a:t>
            </a:r>
            <a:endParaRPr lang="de-CH" sz="750" baseline="0">
              <a:solidFill>
                <a:schemeClr val="accent1"/>
              </a:solidFill>
            </a:endParaRPr>
          </a:p>
        </p:txBody>
      </p:sp>
    </p:spTree>
    <p:extLst>
      <p:ext uri="{BB962C8B-B14F-4D97-AF65-F5344CB8AC3E}">
        <p14:creationId xmlns:p14="http://schemas.microsoft.com/office/powerpoint/2010/main" val="465164566"/>
      </p:ext>
    </p:extLst>
  </p:cSld>
  <p:clrMap bg1="lt1" tx1="dk1" bg2="lt2" tx2="dk2" accent1="accent1" accent2="accent2" accent3="accent3" accent4="accent4" accent5="accent5" accent6="accent6" hlink="hlink" folHlink="folHlink"/>
  <p:sldLayoutIdLst>
    <p:sldLayoutId id="2147483808" r:id="rId1"/>
  </p:sldLayoutIdLst>
  <p:hf hdr="0"/>
  <p:txStyles>
    <p:titleStyle>
      <a:lvl1pPr algn="l" defTabSz="914400" rtl="0" eaLnBrk="1" latinLnBrk="0" hangingPunct="1">
        <a:lnSpc>
          <a:spcPct val="100000"/>
        </a:lnSpc>
        <a:spcBef>
          <a:spcPct val="0"/>
        </a:spcBef>
        <a:buNone/>
        <a:defRPr sz="3500" kern="1200" spc="-20" baseline="0">
          <a:solidFill>
            <a:schemeClr val="tx1"/>
          </a:solidFill>
          <a:latin typeface="+mn-lt"/>
          <a:ea typeface="+mj-ea"/>
          <a:cs typeface="+mj-cs"/>
        </a:defRPr>
      </a:lvl1pPr>
    </p:titleStyle>
    <p:body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367">
          <p15:clr>
            <a:srgbClr val="F26B43"/>
          </p15:clr>
        </p15:guide>
        <p15:guide id="3" pos="313">
          <p15:clr>
            <a:srgbClr val="F26B43"/>
          </p15:clr>
        </p15:guide>
        <p15:guide id="4" orient="horz" pos="2160">
          <p15:clr>
            <a:srgbClr val="F26B43"/>
          </p15:clr>
        </p15:guide>
        <p15:guide id="5" orient="horz" pos="311">
          <p15:clr>
            <a:srgbClr val="F26B43"/>
          </p15:clr>
        </p15:guide>
        <p15:guide id="6" orient="horz" pos="39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9.xml"/><Relationship Id="rId5" Type="http://schemas.openxmlformats.org/officeDocument/2006/relationships/image" Target="../media/image33.e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19.xml"/><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9.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9.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19.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1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9.xml"/><Relationship Id="rId5" Type="http://schemas.openxmlformats.org/officeDocument/2006/relationships/image" Target="../media/image56.emf"/><Relationship Id="rId4" Type="http://schemas.openxmlformats.org/officeDocument/2006/relationships/image" Target="../media/image55.emf"/></Relationships>
</file>

<file path=ppt/slides/_rels/slide16.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image" Target="../media/image57.emf"/><Relationship Id="rId1" Type="http://schemas.openxmlformats.org/officeDocument/2006/relationships/slideLayout" Target="../slideLayouts/slideLayout19.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slideLayout" Target="../slideLayouts/slideLayout19.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 Id="rId9" Type="http://schemas.openxmlformats.org/officeDocument/2006/relationships/image" Target="../media/image71.emf"/></Relationships>
</file>

<file path=ppt/slides/_rels/slide1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19.xml"/><Relationship Id="rId4" Type="http://schemas.openxmlformats.org/officeDocument/2006/relationships/image" Target="../media/image80.emf"/></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emf"/><Relationship Id="rId1" Type="http://schemas.openxmlformats.org/officeDocument/2006/relationships/slideLayout" Target="../slideLayouts/slideLayout21.xml"/><Relationship Id="rId4" Type="http://schemas.openxmlformats.org/officeDocument/2006/relationships/image" Target="../media/image84.emf"/></Relationships>
</file>

<file path=ppt/slides/_rels/slide2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emf"/></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diagramData" Target="../diagrams/data1.xml"/><Relationship Id="rId21" Type="http://schemas.openxmlformats.org/officeDocument/2006/relationships/image" Target="../media/image92.jpeg"/><Relationship Id="rId7" Type="http://schemas.microsoft.com/office/2007/relationships/diagramDrawing" Target="../diagrams/drawing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image" Target="../media/image96.jpeg"/><Relationship Id="rId2" Type="http://schemas.openxmlformats.org/officeDocument/2006/relationships/notesSlide" Target="../notesSlides/notesSlide3.xml"/><Relationship Id="rId16" Type="http://schemas.openxmlformats.org/officeDocument/2006/relationships/diagramLayout" Target="../diagrams/layout3.xml"/><Relationship Id="rId20" Type="http://schemas.openxmlformats.org/officeDocument/2006/relationships/image" Target="../media/image91.png"/><Relationship Id="rId1" Type="http://schemas.openxmlformats.org/officeDocument/2006/relationships/slideLayout" Target="../slideLayouts/slideLayout77.xml"/><Relationship Id="rId6" Type="http://schemas.openxmlformats.org/officeDocument/2006/relationships/diagramColors" Target="../diagrams/colors1.xml"/><Relationship Id="rId11" Type="http://schemas.openxmlformats.org/officeDocument/2006/relationships/diagramLayout" Target="../diagrams/layout2.xml"/><Relationship Id="rId24" Type="http://schemas.openxmlformats.org/officeDocument/2006/relationships/image" Target="../media/image95.png"/><Relationship Id="rId5" Type="http://schemas.openxmlformats.org/officeDocument/2006/relationships/diagramQuickStyle" Target="../diagrams/quickStyle1.xml"/><Relationship Id="rId15" Type="http://schemas.openxmlformats.org/officeDocument/2006/relationships/diagramData" Target="../diagrams/data3.xml"/><Relationship Id="rId23" Type="http://schemas.openxmlformats.org/officeDocument/2006/relationships/image" Target="../media/image94.jpeg"/><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diagramLayout" Target="../diagrams/layout1.xml"/><Relationship Id="rId9" Type="http://schemas.microsoft.com/office/2007/relationships/hdphoto" Target="../media/hdphoto1.wdp"/><Relationship Id="rId14" Type="http://schemas.microsoft.com/office/2007/relationships/diagramDrawing" Target="../diagrams/drawing2.xml"/><Relationship Id="rId22" Type="http://schemas.openxmlformats.org/officeDocument/2006/relationships/image" Target="../media/image93.jpeg"/></Relationships>
</file>

<file path=ppt/slides/_rels/slide31.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88.xml"/><Relationship Id="rId5" Type="http://schemas.openxmlformats.org/officeDocument/2006/relationships/image" Target="../media/image100.svg"/><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1.png"/><Relationship Id="rId2" Type="http://schemas.openxmlformats.org/officeDocument/2006/relationships/diagramData" Target="../diagrams/data4.xml"/><Relationship Id="rId1" Type="http://schemas.openxmlformats.org/officeDocument/2006/relationships/slideLayout" Target="../slideLayouts/slideLayout6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9.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19.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9.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9.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descr="Ein Bild, das Himmel, Wasser, draußen, Boot enthält.&#10;&#10;Automatisch generierte Beschreibung">
            <a:extLst>
              <a:ext uri="{FF2B5EF4-FFF2-40B4-BE49-F238E27FC236}">
                <a16:creationId xmlns:a16="http://schemas.microsoft.com/office/drawing/2014/main" id="{D6A68EFB-370B-26B5-A911-C63A9F6491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itel 2">
            <a:extLst>
              <a:ext uri="{FF2B5EF4-FFF2-40B4-BE49-F238E27FC236}">
                <a16:creationId xmlns:a16="http://schemas.microsoft.com/office/drawing/2014/main" id="{601D2DFD-C84C-486F-B5F1-8A431EF72C79}"/>
              </a:ext>
            </a:extLst>
          </p:cNvPr>
          <p:cNvSpPr>
            <a:spLocks noGrp="1"/>
          </p:cNvSpPr>
          <p:nvPr>
            <p:ph type="ctrTitle"/>
          </p:nvPr>
        </p:nvSpPr>
        <p:spPr>
          <a:xfrm>
            <a:off x="0" y="2492896"/>
            <a:ext cx="11136560" cy="2304256"/>
          </a:xfrm>
        </p:spPr>
        <p:txBody>
          <a:bodyPr/>
          <a:lstStyle/>
          <a:p>
            <a:r>
              <a:rPr lang="fr-CH" noProof="0" dirty="0"/>
              <a:t>Stratégie 2035</a:t>
            </a:r>
          </a:p>
        </p:txBody>
      </p:sp>
      <p:sp>
        <p:nvSpPr>
          <p:cNvPr id="4" name="Untertitel 3">
            <a:extLst>
              <a:ext uri="{FF2B5EF4-FFF2-40B4-BE49-F238E27FC236}">
                <a16:creationId xmlns:a16="http://schemas.microsoft.com/office/drawing/2014/main" id="{476586EE-260A-43EF-8BAA-8E4E771EDC09}"/>
              </a:ext>
            </a:extLst>
          </p:cNvPr>
          <p:cNvSpPr>
            <a:spLocks noGrp="1"/>
          </p:cNvSpPr>
          <p:nvPr>
            <p:ph type="subTitle" idx="1"/>
          </p:nvPr>
        </p:nvSpPr>
        <p:spPr>
          <a:xfrm>
            <a:off x="496888" y="3912849"/>
            <a:ext cx="5413718" cy="616627"/>
          </a:xfrm>
        </p:spPr>
        <p:txBody>
          <a:bodyPr/>
          <a:lstStyle/>
          <a:p>
            <a:r>
              <a:rPr lang="fr-CH" sz="2000" noProof="0" dirty="0"/>
              <a:t>Prénom et nom | Date</a:t>
            </a:r>
          </a:p>
        </p:txBody>
      </p:sp>
      <p:sp>
        <p:nvSpPr>
          <p:cNvPr id="5" name="Textplatzhalter 4">
            <a:extLst>
              <a:ext uri="{FF2B5EF4-FFF2-40B4-BE49-F238E27FC236}">
                <a16:creationId xmlns:a16="http://schemas.microsoft.com/office/drawing/2014/main" id="{5058066C-3D30-4951-914A-89855BE606EA}"/>
              </a:ext>
            </a:extLst>
          </p:cNvPr>
          <p:cNvSpPr>
            <a:spLocks noGrp="1"/>
          </p:cNvSpPr>
          <p:nvPr>
            <p:ph type="body" sz="quarter" idx="10"/>
          </p:nvPr>
        </p:nvSpPr>
        <p:spPr/>
        <p:txBody>
          <a:bodyPr/>
          <a:lstStyle/>
          <a:p>
            <a:endParaRPr lang="de-CH" dirty="0"/>
          </a:p>
        </p:txBody>
      </p:sp>
    </p:spTree>
    <p:extLst>
      <p:ext uri="{BB962C8B-B14F-4D97-AF65-F5344CB8AC3E}">
        <p14:creationId xmlns:p14="http://schemas.microsoft.com/office/powerpoint/2010/main" val="370425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4DDB0A4-22C7-1E7D-FBD0-83525074BE68}"/>
              </a:ext>
            </a:extLst>
          </p:cNvPr>
          <p:cNvPicPr>
            <a:picLocks noChangeAspect="1"/>
          </p:cNvPicPr>
          <p:nvPr/>
        </p:nvPicPr>
        <p:blipFill>
          <a:blip r:embed="rId2"/>
          <a:stretch>
            <a:fillRect/>
          </a:stretch>
        </p:blipFill>
        <p:spPr>
          <a:xfrm flipH="1">
            <a:off x="8825862" y="5641748"/>
            <a:ext cx="2994774" cy="649570"/>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Orientations</a:t>
            </a:r>
            <a:br>
              <a:rPr lang="fr-CH" noProof="0" dirty="0"/>
            </a:br>
            <a:r>
              <a:rPr lang="fr-CH" noProof="0" dirty="0">
                <a:solidFill>
                  <a:srgbClr val="EC1D23"/>
                </a:solidFill>
              </a:rPr>
              <a:t>Simplifier le système tarifaire + séduire et fidéliser la clientèle</a:t>
            </a: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8" y="2304028"/>
            <a:ext cx="4572998" cy="3890033"/>
          </a:xfrm>
        </p:spPr>
        <p:txBody>
          <a:bodyPr/>
          <a:lstStyle/>
          <a:p>
            <a:pPr algn="l">
              <a:lnSpc>
                <a:spcPct val="100000"/>
              </a:lnSpc>
            </a:pPr>
            <a:r>
              <a:rPr lang="fr-CH" sz="1800" b="1" noProof="0" dirty="0">
                <a:effectLst/>
                <a:latin typeface="Arial" panose="020B0604020202020204" pitchFamily="34" charset="0"/>
                <a:ea typeface="Arial" panose="020B0604020202020204" pitchFamily="34" charset="0"/>
              </a:rPr>
              <a:t>Système de prix uniforme au niveau national</a:t>
            </a:r>
          </a:p>
          <a:p>
            <a:pPr algn="l">
              <a:lnSpc>
                <a:spcPct val="100000"/>
              </a:lnSpc>
            </a:pPr>
            <a:endParaRPr lang="fr-CH" sz="1800" b="1" noProof="0" dirty="0">
              <a:effectLst/>
              <a:latin typeface="Arial" panose="020B0604020202020204" pitchFamily="34" charset="0"/>
              <a:ea typeface="Arial" panose="020B0604020202020204" pitchFamily="34" charset="0"/>
            </a:endParaRPr>
          </a:p>
          <a:p>
            <a:pPr algn="l">
              <a:lnSpc>
                <a:spcPct val="100000"/>
              </a:lnSpc>
            </a:pPr>
            <a:r>
              <a:rPr lang="fr-CH" sz="1800" noProof="0" dirty="0">
                <a:effectLst/>
                <a:latin typeface="Arial" panose="020B0604020202020204" pitchFamily="34" charset="0"/>
                <a:ea typeface="Arial" panose="020B0604020202020204" pitchFamily="34" charset="0"/>
              </a:rPr>
              <a:t>Nous créons un système de prix uniforme au niveau national. Les avantages du nouveau système doivent convaincre la grande majorité de la clientèle.</a:t>
            </a:r>
          </a:p>
          <a:p>
            <a:pPr algn="l">
              <a:lnSpc>
                <a:spcPct val="100000"/>
              </a:lnSpc>
            </a:pPr>
            <a:endParaRPr lang="fr-CH" noProof="0" dirty="0">
              <a:latin typeface="Arial" panose="020B0604020202020204" pitchFamily="34" charset="0"/>
              <a:ea typeface="Arial" panose="020B0604020202020204" pitchFamily="34" charset="0"/>
            </a:endParaRPr>
          </a:p>
          <a:p>
            <a:pPr>
              <a:lnSpc>
                <a:spcPct val="100000"/>
              </a:lnSpc>
            </a:pPr>
            <a:r>
              <a:rPr lang="fr-CH" sz="1800" noProof="0" dirty="0">
                <a:effectLst/>
                <a:latin typeface="Arial" panose="020B0604020202020204" pitchFamily="34" charset="0"/>
                <a:ea typeface="Arial" panose="020B0604020202020204" pitchFamily="34" charset="0"/>
              </a:rPr>
              <a:t>Le nouveau système de prix vise la primauté de la post-tarification et tient compte des besoins d’offres forfaitaires et prépayées</a:t>
            </a:r>
            <a:r>
              <a:rPr lang="fr-CH" noProof="0" dirty="0">
                <a:latin typeface="Arial" panose="020B0604020202020204" pitchFamily="34" charset="0"/>
                <a:ea typeface="Arial" panose="020B0604020202020204" pitchFamily="34" charset="0"/>
              </a:rPr>
              <a:t>. Les exigences des quatre secteurs et des commanditaires sont prises en considération dans la f</a:t>
            </a:r>
            <a:r>
              <a:rPr lang="fr-CH" sz="1800" noProof="0" dirty="0">
                <a:effectLst/>
                <a:latin typeface="Arial" panose="020B0604020202020204" pitchFamily="34" charset="0"/>
                <a:ea typeface="Arial" panose="020B0604020202020204" pitchFamily="34" charset="0"/>
              </a:rPr>
              <a:t>ormation des prix.</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Inhaltsplatzhalter 2">
            <a:extLst>
              <a:ext uri="{FF2B5EF4-FFF2-40B4-BE49-F238E27FC236}">
                <a16:creationId xmlns:a16="http://schemas.microsoft.com/office/drawing/2014/main" id="{5BC10D4F-8E82-DEAF-DA63-C329E16CBE62}"/>
              </a:ext>
            </a:extLst>
          </p:cNvPr>
          <p:cNvSpPr txBox="1">
            <a:spLocks/>
          </p:cNvSpPr>
          <p:nvPr/>
        </p:nvSpPr>
        <p:spPr>
          <a:xfrm>
            <a:off x="6472067" y="2294211"/>
            <a:ext cx="4572998" cy="3741002"/>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Développement du système de prix</a:t>
            </a:r>
          </a:p>
          <a:p>
            <a:pPr>
              <a:lnSpc>
                <a:spcPct val="100000"/>
              </a:lnSpc>
            </a:pPr>
            <a:endParaRPr lang="fr-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Lors du développement du système, nous mettons les besoins de la clientèle au centre.</a:t>
            </a:r>
          </a:p>
          <a:p>
            <a:pPr>
              <a:lnSpc>
                <a:spcPct val="100000"/>
              </a:lnSpc>
            </a:pPr>
            <a:endParaRPr lang="fr-CH"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exploitons les chances de la numérisation pour proposer des prix et des assortiments simples, compréhensibles et toutefois adaptables individuellement et une distribution entièrement numérique.</a:t>
            </a:r>
          </a:p>
        </p:txBody>
      </p:sp>
      <p:pic>
        <p:nvPicPr>
          <p:cNvPr id="12" name="Grafik 11">
            <a:extLst>
              <a:ext uri="{FF2B5EF4-FFF2-40B4-BE49-F238E27FC236}">
                <a16:creationId xmlns:a16="http://schemas.microsoft.com/office/drawing/2014/main" id="{C955E6D0-88BA-24CF-3B18-A401792A99A9}"/>
              </a:ext>
            </a:extLst>
          </p:cNvPr>
          <p:cNvPicPr>
            <a:picLocks noChangeAspect="1"/>
          </p:cNvPicPr>
          <p:nvPr/>
        </p:nvPicPr>
        <p:blipFill>
          <a:blip r:embed="rId3"/>
          <a:stretch>
            <a:fillRect/>
          </a:stretch>
        </p:blipFill>
        <p:spPr>
          <a:xfrm>
            <a:off x="8555400" y="5396034"/>
            <a:ext cx="12680086" cy="1581234"/>
          </a:xfrm>
          <a:prstGeom prst="rect">
            <a:avLst/>
          </a:prstGeom>
        </p:spPr>
      </p:pic>
      <p:sp>
        <p:nvSpPr>
          <p:cNvPr id="15" name="Freihandform 14">
            <a:extLst>
              <a:ext uri="{FF2B5EF4-FFF2-40B4-BE49-F238E27FC236}">
                <a16:creationId xmlns:a16="http://schemas.microsoft.com/office/drawing/2014/main" id="{1D480E95-9643-FF44-3A26-4628B19FDB32}"/>
              </a:ext>
            </a:extLst>
          </p:cNvPr>
          <p:cNvSpPr/>
          <p:nvPr/>
        </p:nvSpPr>
        <p:spPr>
          <a:xfrm>
            <a:off x="4535286" y="6483572"/>
            <a:ext cx="7159826" cy="833162"/>
          </a:xfrm>
          <a:custGeom>
            <a:avLst/>
            <a:gdLst>
              <a:gd name="connsiteX0" fmla="*/ 0 w 6281531"/>
              <a:gd name="connsiteY0" fmla="*/ 682761 h 682761"/>
              <a:gd name="connsiteX1" fmla="*/ 2610679 w 6281531"/>
              <a:gd name="connsiteY1" fmla="*/ 6900 h 682761"/>
              <a:gd name="connsiteX2" fmla="*/ 6281531 w 6281531"/>
              <a:gd name="connsiteY2" fmla="*/ 391213 h 682761"/>
            </a:gdLst>
            <a:ahLst/>
            <a:cxnLst>
              <a:cxn ang="0">
                <a:pos x="connsiteX0" y="connsiteY0"/>
              </a:cxn>
              <a:cxn ang="0">
                <a:pos x="connsiteX1" y="connsiteY1"/>
              </a:cxn>
              <a:cxn ang="0">
                <a:pos x="connsiteX2" y="connsiteY2"/>
              </a:cxn>
            </a:cxnLst>
            <a:rect l="l" t="t" r="r" b="b"/>
            <a:pathLst>
              <a:path w="6281531" h="682761">
                <a:moveTo>
                  <a:pt x="0" y="682761"/>
                </a:moveTo>
                <a:cubicBezTo>
                  <a:pt x="781878" y="369126"/>
                  <a:pt x="1563757" y="55491"/>
                  <a:pt x="2610679" y="6900"/>
                </a:cubicBezTo>
                <a:cubicBezTo>
                  <a:pt x="3657601" y="-41691"/>
                  <a:pt x="4969566" y="174761"/>
                  <a:pt x="6281531" y="391213"/>
                </a:cubicBezTo>
              </a:path>
            </a:pathLst>
          </a:custGeom>
          <a:noFill/>
          <a:ln>
            <a:solidFill>
              <a:srgbClr val="137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F21EA23-846E-4D60-97A0-6094781F24B1}"/>
              </a:ext>
            </a:extLst>
          </p:cNvPr>
          <p:cNvPicPr>
            <a:picLocks noChangeAspect="1"/>
          </p:cNvPicPr>
          <p:nvPr/>
        </p:nvPicPr>
        <p:blipFill>
          <a:blip r:embed="rId4"/>
          <a:stretch>
            <a:fillRect/>
          </a:stretch>
        </p:blipFill>
        <p:spPr>
          <a:xfrm rot="303509">
            <a:off x="8401842" y="6223679"/>
            <a:ext cx="684975" cy="298008"/>
          </a:xfrm>
          <a:prstGeom prst="rect">
            <a:avLst/>
          </a:prstGeom>
        </p:spPr>
      </p:pic>
      <p:pic>
        <p:nvPicPr>
          <p:cNvPr id="9" name="Grafik 8">
            <a:extLst>
              <a:ext uri="{FF2B5EF4-FFF2-40B4-BE49-F238E27FC236}">
                <a16:creationId xmlns:a16="http://schemas.microsoft.com/office/drawing/2014/main" id="{EA00193F-9BD3-1538-F227-AD649A169D48}"/>
              </a:ext>
            </a:extLst>
          </p:cNvPr>
          <p:cNvPicPr>
            <a:picLocks noChangeAspect="1"/>
          </p:cNvPicPr>
          <p:nvPr/>
        </p:nvPicPr>
        <p:blipFill>
          <a:blip r:embed="rId5"/>
          <a:stretch>
            <a:fillRect/>
          </a:stretch>
        </p:blipFill>
        <p:spPr>
          <a:xfrm>
            <a:off x="10146450" y="-1203019"/>
            <a:ext cx="7772400" cy="906308"/>
          </a:xfrm>
          <a:prstGeom prst="rect">
            <a:avLst/>
          </a:prstGeom>
        </p:spPr>
      </p:pic>
      <p:sp>
        <p:nvSpPr>
          <p:cNvPr id="4" name="Datumsplatzhalter 3">
            <a:extLst>
              <a:ext uri="{FF2B5EF4-FFF2-40B4-BE49-F238E27FC236}">
                <a16:creationId xmlns:a16="http://schemas.microsoft.com/office/drawing/2014/main" id="{9950EAC8-3DDE-6895-1E2A-F5D90A753F8C}"/>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3CB1954F-5D86-58E9-5C4B-81FF2A60DE9B}"/>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275885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Orientations</a:t>
            </a:r>
            <a:br>
              <a:rPr lang="fr-CH" noProof="0" dirty="0"/>
            </a:br>
            <a:r>
              <a:rPr lang="fr-CH" noProof="0" dirty="0">
                <a:solidFill>
                  <a:srgbClr val="EC1D23"/>
                </a:solidFill>
              </a:rPr>
              <a:t>Simplifier le système tarifaire + séduire et fidéliser la clientèle</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Inhaltsplatzhalter 2">
            <a:extLst>
              <a:ext uri="{FF2B5EF4-FFF2-40B4-BE49-F238E27FC236}">
                <a16:creationId xmlns:a16="http://schemas.microsoft.com/office/drawing/2014/main" id="{7FA74E5F-6228-56F0-7FB3-EFCFC5E6A444}"/>
              </a:ext>
            </a:extLst>
          </p:cNvPr>
          <p:cNvSpPr txBox="1">
            <a:spLocks/>
          </p:cNvSpPr>
          <p:nvPr/>
        </p:nvSpPr>
        <p:spPr>
          <a:xfrm>
            <a:off x="496888" y="2728597"/>
            <a:ext cx="4212871" cy="1543620"/>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Tarification différenciée</a:t>
            </a:r>
          </a:p>
          <a:p>
            <a:pPr>
              <a:lnSpc>
                <a:spcPct val="100000"/>
              </a:lnSpc>
            </a:pPr>
            <a:endParaRPr lang="fr-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misons sur une tarification différenciée afin de guider la demande et les recettes.</a:t>
            </a:r>
            <a:r>
              <a:rPr lang="fr-CH" dirty="0">
                <a:effectLst/>
              </a:rPr>
              <a:t> </a:t>
            </a:r>
            <a:endParaRPr lang="fr-CH" dirty="0">
              <a:latin typeface="Arial" panose="020B0604020202020204" pitchFamily="34" charset="0"/>
              <a:ea typeface="Arial" panose="020B0604020202020204" pitchFamily="34" charset="0"/>
            </a:endParaRPr>
          </a:p>
        </p:txBody>
      </p:sp>
      <p:sp>
        <p:nvSpPr>
          <p:cNvPr id="11" name="Inhaltsplatzhalter 2">
            <a:extLst>
              <a:ext uri="{FF2B5EF4-FFF2-40B4-BE49-F238E27FC236}">
                <a16:creationId xmlns:a16="http://schemas.microsoft.com/office/drawing/2014/main" id="{F4640B4E-33CF-0ED2-2CA3-584519DDB669}"/>
              </a:ext>
            </a:extLst>
          </p:cNvPr>
          <p:cNvSpPr txBox="1">
            <a:spLocks/>
          </p:cNvSpPr>
          <p:nvPr/>
        </p:nvSpPr>
        <p:spPr>
          <a:xfrm>
            <a:off x="6797675" y="2728597"/>
            <a:ext cx="4212871" cy="2317029"/>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CH" b="1" dirty="0">
                <a:latin typeface="Arial" panose="020B0604020202020204" pitchFamily="34" charset="0"/>
                <a:ea typeface="Arial" panose="020B0604020202020204" pitchFamily="34" charset="0"/>
              </a:rPr>
              <a:t>Transformation globale</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Ensemble, nous veillons à une transition coordonnée vers le futur monde tarifaire comprenant l’e-tarif et la primauté de la post-tarification.</a:t>
            </a:r>
          </a:p>
        </p:txBody>
      </p:sp>
      <p:pic>
        <p:nvPicPr>
          <p:cNvPr id="12" name="Grafik 11">
            <a:extLst>
              <a:ext uri="{FF2B5EF4-FFF2-40B4-BE49-F238E27FC236}">
                <a16:creationId xmlns:a16="http://schemas.microsoft.com/office/drawing/2014/main" id="{C3539F83-EBFD-2BD4-63E4-DB2F3A40C218}"/>
              </a:ext>
            </a:extLst>
          </p:cNvPr>
          <p:cNvPicPr>
            <a:picLocks noChangeAspect="1"/>
          </p:cNvPicPr>
          <p:nvPr/>
        </p:nvPicPr>
        <p:blipFill>
          <a:blip r:embed="rId2"/>
          <a:stretch>
            <a:fillRect/>
          </a:stretch>
        </p:blipFill>
        <p:spPr>
          <a:xfrm>
            <a:off x="3125670" y="8235534"/>
            <a:ext cx="25869247" cy="1956103"/>
          </a:xfrm>
          <a:prstGeom prst="rect">
            <a:avLst/>
          </a:prstGeom>
        </p:spPr>
      </p:pic>
      <p:pic>
        <p:nvPicPr>
          <p:cNvPr id="3" name="Grafik 2">
            <a:extLst>
              <a:ext uri="{FF2B5EF4-FFF2-40B4-BE49-F238E27FC236}">
                <a16:creationId xmlns:a16="http://schemas.microsoft.com/office/drawing/2014/main" id="{00EE864A-7DDF-6BCF-12F0-7625C03AD338}"/>
              </a:ext>
            </a:extLst>
          </p:cNvPr>
          <p:cNvPicPr>
            <a:picLocks noChangeAspect="1"/>
          </p:cNvPicPr>
          <p:nvPr/>
        </p:nvPicPr>
        <p:blipFill>
          <a:blip r:embed="rId3"/>
          <a:stretch>
            <a:fillRect/>
          </a:stretch>
        </p:blipFill>
        <p:spPr>
          <a:xfrm>
            <a:off x="4216208" y="5167528"/>
            <a:ext cx="20997916" cy="1798093"/>
          </a:xfrm>
          <a:prstGeom prst="rect">
            <a:avLst/>
          </a:prstGeom>
        </p:spPr>
      </p:pic>
      <p:pic>
        <p:nvPicPr>
          <p:cNvPr id="7" name="Grafik 6">
            <a:extLst>
              <a:ext uri="{FF2B5EF4-FFF2-40B4-BE49-F238E27FC236}">
                <a16:creationId xmlns:a16="http://schemas.microsoft.com/office/drawing/2014/main" id="{36B34BF8-8B5D-601F-1DD3-747A4671DC9E}"/>
              </a:ext>
            </a:extLst>
          </p:cNvPr>
          <p:cNvPicPr>
            <a:picLocks noChangeAspect="1"/>
          </p:cNvPicPr>
          <p:nvPr/>
        </p:nvPicPr>
        <p:blipFill>
          <a:blip r:embed="rId4"/>
          <a:stretch>
            <a:fillRect/>
          </a:stretch>
        </p:blipFill>
        <p:spPr>
          <a:xfrm>
            <a:off x="6690066" y="6615354"/>
            <a:ext cx="536905" cy="233959"/>
          </a:xfrm>
          <a:prstGeom prst="rect">
            <a:avLst/>
          </a:prstGeom>
        </p:spPr>
      </p:pic>
      <p:sp>
        <p:nvSpPr>
          <p:cNvPr id="4" name="Datumsplatzhalter 3">
            <a:extLst>
              <a:ext uri="{FF2B5EF4-FFF2-40B4-BE49-F238E27FC236}">
                <a16:creationId xmlns:a16="http://schemas.microsoft.com/office/drawing/2014/main" id="{B1762B9E-AED2-F47E-BC34-EE58ECF80538}"/>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C190E933-445B-4207-2B5E-CA3F9FCE6D5D}"/>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157132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F85BC7B-4058-E89F-9CD6-4B1FB4B4DD88}"/>
              </a:ext>
            </a:extLst>
          </p:cNvPr>
          <p:cNvPicPr>
            <a:picLocks noChangeAspect="1"/>
          </p:cNvPicPr>
          <p:nvPr/>
        </p:nvPicPr>
        <p:blipFill>
          <a:blip r:embed="rId2"/>
          <a:stretch>
            <a:fillRect/>
          </a:stretch>
        </p:blipFill>
        <p:spPr>
          <a:xfrm>
            <a:off x="8265763" y="4260608"/>
            <a:ext cx="5551140" cy="1024242"/>
          </a:xfrm>
          <a:prstGeom prst="rect">
            <a:avLst/>
          </a:prstGeom>
        </p:spPr>
      </p:pic>
      <p:pic>
        <p:nvPicPr>
          <p:cNvPr id="16" name="Grafik 15">
            <a:extLst>
              <a:ext uri="{FF2B5EF4-FFF2-40B4-BE49-F238E27FC236}">
                <a16:creationId xmlns:a16="http://schemas.microsoft.com/office/drawing/2014/main" id="{89CC6CE1-34B0-062E-4169-2034DDC18A36}"/>
              </a:ext>
            </a:extLst>
          </p:cNvPr>
          <p:cNvPicPr>
            <a:picLocks noChangeAspect="1"/>
          </p:cNvPicPr>
          <p:nvPr/>
        </p:nvPicPr>
        <p:blipFill>
          <a:blip r:embed="rId3"/>
          <a:stretch>
            <a:fillRect/>
          </a:stretch>
        </p:blipFill>
        <p:spPr>
          <a:xfrm>
            <a:off x="7400262" y="3213143"/>
            <a:ext cx="621009" cy="310505"/>
          </a:xfrm>
          <a:prstGeom prst="rect">
            <a:avLst/>
          </a:prstGeom>
        </p:spPr>
      </p:pic>
      <p:pic>
        <p:nvPicPr>
          <p:cNvPr id="13" name="Grafik 12">
            <a:extLst>
              <a:ext uri="{FF2B5EF4-FFF2-40B4-BE49-F238E27FC236}">
                <a16:creationId xmlns:a16="http://schemas.microsoft.com/office/drawing/2014/main" id="{4507AE9A-A387-8DF6-A2CE-011A4B4989D0}"/>
              </a:ext>
            </a:extLst>
          </p:cNvPr>
          <p:cNvPicPr>
            <a:picLocks noChangeAspect="1"/>
          </p:cNvPicPr>
          <p:nvPr/>
        </p:nvPicPr>
        <p:blipFill>
          <a:blip r:embed="rId3"/>
          <a:stretch>
            <a:fillRect/>
          </a:stretch>
        </p:blipFill>
        <p:spPr>
          <a:xfrm flipH="1">
            <a:off x="9193849" y="1652108"/>
            <a:ext cx="1471416" cy="735708"/>
          </a:xfrm>
          <a:prstGeom prst="rect">
            <a:avLst/>
          </a:prstGeom>
        </p:spPr>
      </p:pic>
      <p:pic>
        <p:nvPicPr>
          <p:cNvPr id="14" name="Grafik 13">
            <a:extLst>
              <a:ext uri="{FF2B5EF4-FFF2-40B4-BE49-F238E27FC236}">
                <a16:creationId xmlns:a16="http://schemas.microsoft.com/office/drawing/2014/main" id="{8DFDFC6F-86CE-A032-17E2-F546FB341148}"/>
              </a:ext>
            </a:extLst>
          </p:cNvPr>
          <p:cNvPicPr>
            <a:picLocks noChangeAspect="1"/>
          </p:cNvPicPr>
          <p:nvPr/>
        </p:nvPicPr>
        <p:blipFill>
          <a:blip r:embed="rId4"/>
          <a:stretch>
            <a:fillRect/>
          </a:stretch>
        </p:blipFill>
        <p:spPr>
          <a:xfrm>
            <a:off x="1285063" y="-4162162"/>
            <a:ext cx="7772400" cy="1584664"/>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Objectif 3</a:t>
            </a:r>
            <a:br>
              <a:rPr lang="fr-CH" noProof="0" dirty="0"/>
            </a:br>
            <a:r>
              <a:rPr lang="fr-CH" noProof="0" dirty="0">
                <a:solidFill>
                  <a:srgbClr val="EC1D23"/>
                </a:solidFill>
              </a:rPr>
              <a:t>Renforcer la conscience écologique</a:t>
            </a: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8" y="2726922"/>
            <a:ext cx="5599112" cy="3402378"/>
          </a:xfrm>
        </p:spPr>
        <p:txBody>
          <a:bodyPr/>
          <a:lstStyle/>
          <a:p>
            <a:pPr algn="l">
              <a:lnSpc>
                <a:spcPct val="100000"/>
              </a:lnSpc>
            </a:pPr>
            <a:r>
              <a:rPr lang="fr-CH" sz="1800" noProof="0" dirty="0">
                <a:effectLst/>
                <a:latin typeface="Arial" panose="020B0604020202020204" pitchFamily="34" charset="0"/>
                <a:ea typeface="Arial" panose="020B0604020202020204" pitchFamily="34" charset="0"/>
              </a:rPr>
              <a:t>Les transports publics suisses sont un</a:t>
            </a:r>
            <a:r>
              <a:rPr lang="fr-CH" noProof="0" dirty="0">
                <a:latin typeface="Arial" panose="020B0604020202020204" pitchFamily="34" charset="0"/>
                <a:ea typeface="Arial" panose="020B0604020202020204" pitchFamily="34" charset="0"/>
              </a:rPr>
              <a:t>e clé pour atteindre les objectifs climatiques. Nous garantissons que la clientèle ait conscience de ce rôle.</a:t>
            </a:r>
            <a:endParaRPr lang="fr-CH" sz="1800" noProof="0" dirty="0">
              <a:effectLst/>
              <a:latin typeface="Arial" panose="020B0604020202020204" pitchFamily="34" charset="0"/>
              <a:ea typeface="Arial" panose="020B0604020202020204" pitchFamily="34" charset="0"/>
            </a:endParaRPr>
          </a:p>
          <a:p>
            <a:pPr algn="l">
              <a:lnSpc>
                <a:spcPct val="100000"/>
              </a:lnSpc>
            </a:pPr>
            <a:endParaRPr lang="fr-CH" sz="1800" noProof="0" dirty="0">
              <a:effectLst/>
              <a:latin typeface="Arial" panose="020B0604020202020204" pitchFamily="34" charset="0"/>
              <a:ea typeface="Arial" panose="020B0604020202020204" pitchFamily="34" charset="0"/>
            </a:endParaRPr>
          </a:p>
          <a:p>
            <a:pPr algn="l">
              <a:lnSpc>
                <a:spcPct val="100000"/>
              </a:lnSpc>
            </a:pPr>
            <a:r>
              <a:rPr lang="fr-CH" noProof="0" dirty="0">
                <a:latin typeface="Arial" panose="020B0604020202020204" pitchFamily="34" charset="0"/>
                <a:ea typeface="Arial" panose="020B0604020202020204" pitchFamily="34" charset="0"/>
              </a:rPr>
              <a:t>Dans le même temps, nous motivons les personnes qui n’empruntent pas encore les transports publics à le faire davantage.</a:t>
            </a:r>
            <a:endParaRPr lang="fr-CH" sz="1800" noProof="0" dirty="0">
              <a:effectLst/>
              <a:latin typeface="Arial" panose="020B0604020202020204" pitchFamily="34" charset="0"/>
              <a:ea typeface="Arial" panose="020B0604020202020204" pitchFamily="34" charset="0"/>
            </a:endParaRP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Grafik 8">
            <a:extLst>
              <a:ext uri="{FF2B5EF4-FFF2-40B4-BE49-F238E27FC236}">
                <a16:creationId xmlns:a16="http://schemas.microsoft.com/office/drawing/2014/main" id="{58337804-8D75-DC11-95D8-25EFE24FE0A1}"/>
              </a:ext>
            </a:extLst>
          </p:cNvPr>
          <p:cNvPicPr>
            <a:picLocks noChangeAspect="1"/>
          </p:cNvPicPr>
          <p:nvPr/>
        </p:nvPicPr>
        <p:blipFill>
          <a:blip r:embed="rId5"/>
          <a:stretch>
            <a:fillRect/>
          </a:stretch>
        </p:blipFill>
        <p:spPr>
          <a:xfrm>
            <a:off x="7554162" y="1184649"/>
            <a:ext cx="3429349" cy="5373374"/>
          </a:xfrm>
          <a:prstGeom prst="rect">
            <a:avLst/>
          </a:prstGeom>
        </p:spPr>
      </p:pic>
      <p:pic>
        <p:nvPicPr>
          <p:cNvPr id="15" name="Grafik 14">
            <a:extLst>
              <a:ext uri="{FF2B5EF4-FFF2-40B4-BE49-F238E27FC236}">
                <a16:creationId xmlns:a16="http://schemas.microsoft.com/office/drawing/2014/main" id="{124B9113-50C0-0439-5F9A-E095C723554C}"/>
              </a:ext>
            </a:extLst>
          </p:cNvPr>
          <p:cNvPicPr>
            <a:picLocks noChangeAspect="1"/>
          </p:cNvPicPr>
          <p:nvPr/>
        </p:nvPicPr>
        <p:blipFill>
          <a:blip r:embed="rId3"/>
          <a:stretch>
            <a:fillRect/>
          </a:stretch>
        </p:blipFill>
        <p:spPr>
          <a:xfrm>
            <a:off x="10216410" y="1530849"/>
            <a:ext cx="922287" cy="461144"/>
          </a:xfrm>
          <a:prstGeom prst="rect">
            <a:avLst/>
          </a:prstGeom>
        </p:spPr>
      </p:pic>
      <p:pic>
        <p:nvPicPr>
          <p:cNvPr id="5" name="Grafik 4">
            <a:extLst>
              <a:ext uri="{FF2B5EF4-FFF2-40B4-BE49-F238E27FC236}">
                <a16:creationId xmlns:a16="http://schemas.microsoft.com/office/drawing/2014/main" id="{589FEE18-F78A-A59E-F0B1-C3ED6EAE8B88}"/>
              </a:ext>
            </a:extLst>
          </p:cNvPr>
          <p:cNvPicPr>
            <a:picLocks noChangeAspect="1"/>
          </p:cNvPicPr>
          <p:nvPr/>
        </p:nvPicPr>
        <p:blipFill>
          <a:blip r:embed="rId6"/>
          <a:stretch>
            <a:fillRect/>
          </a:stretch>
        </p:blipFill>
        <p:spPr>
          <a:xfrm>
            <a:off x="10507298" y="5107982"/>
            <a:ext cx="702078" cy="127665"/>
          </a:xfrm>
          <a:prstGeom prst="rect">
            <a:avLst/>
          </a:prstGeom>
        </p:spPr>
      </p:pic>
      <p:sp>
        <p:nvSpPr>
          <p:cNvPr id="4" name="Datumsplatzhalter 3">
            <a:extLst>
              <a:ext uri="{FF2B5EF4-FFF2-40B4-BE49-F238E27FC236}">
                <a16:creationId xmlns:a16="http://schemas.microsoft.com/office/drawing/2014/main" id="{0DAF4454-F37E-43D0-0AB6-33F62E323268}"/>
              </a:ext>
            </a:extLst>
          </p:cNvPr>
          <p:cNvSpPr>
            <a:spLocks noGrp="1"/>
          </p:cNvSpPr>
          <p:nvPr>
            <p:ph type="dt" sz="half" idx="10"/>
          </p:nvPr>
        </p:nvSpPr>
        <p:spPr/>
        <p:txBody>
          <a:bodyPr/>
          <a:lstStyle/>
          <a:p>
            <a:r>
              <a:rPr lang="de-DE" dirty="0"/>
              <a:t>Mars 2024 </a:t>
            </a:r>
            <a:endParaRPr lang="de-CH" dirty="0"/>
          </a:p>
        </p:txBody>
      </p:sp>
      <p:sp>
        <p:nvSpPr>
          <p:cNvPr id="8" name="Fußzeilenplatzhalter 7">
            <a:extLst>
              <a:ext uri="{FF2B5EF4-FFF2-40B4-BE49-F238E27FC236}">
                <a16:creationId xmlns:a16="http://schemas.microsoft.com/office/drawing/2014/main" id="{F38B5AE8-C54F-6A78-645A-5CA776A12537}"/>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295790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A5B009B-92FB-D393-BD88-ED9F3AD2EAA5}"/>
              </a:ext>
            </a:extLst>
          </p:cNvPr>
          <p:cNvPicPr>
            <a:picLocks noChangeAspect="1"/>
          </p:cNvPicPr>
          <p:nvPr/>
        </p:nvPicPr>
        <p:blipFill>
          <a:blip r:embed="rId2"/>
          <a:stretch>
            <a:fillRect/>
          </a:stretch>
        </p:blipFill>
        <p:spPr>
          <a:xfrm>
            <a:off x="9634340" y="5237185"/>
            <a:ext cx="3455064" cy="980818"/>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Orientations</a:t>
            </a:r>
            <a:br>
              <a:rPr lang="fr-CH" noProof="0" dirty="0"/>
            </a:br>
            <a:r>
              <a:rPr lang="fr-CH" noProof="0" dirty="0">
                <a:solidFill>
                  <a:srgbClr val="EC1D23"/>
                </a:solidFill>
              </a:rPr>
              <a:t>Renforcer la conscience écologique</a:t>
            </a: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8" y="1694229"/>
            <a:ext cx="4627004" cy="4342485"/>
          </a:xfrm>
        </p:spPr>
        <p:txBody>
          <a:bodyPr/>
          <a:lstStyle/>
          <a:p>
            <a:pPr algn="l">
              <a:lnSpc>
                <a:spcPct val="100000"/>
              </a:lnSpc>
            </a:pPr>
            <a:r>
              <a:rPr lang="fr-CH" sz="1800" b="1" noProof="0" dirty="0">
                <a:effectLst/>
                <a:latin typeface="Arial" panose="020B0604020202020204" pitchFamily="34" charset="0"/>
                <a:ea typeface="Arial" panose="020B0604020202020204" pitchFamily="34" charset="0"/>
              </a:rPr>
              <a:t>Prospection du marché</a:t>
            </a:r>
          </a:p>
          <a:p>
            <a:pPr algn="l">
              <a:lnSpc>
                <a:spcPct val="100000"/>
              </a:lnSpc>
            </a:pPr>
            <a:endParaRPr lang="fr-CH" sz="1800" b="1" noProof="0" dirty="0">
              <a:effectLst/>
              <a:latin typeface="Arial" panose="020B0604020202020204" pitchFamily="34" charset="0"/>
              <a:ea typeface="Arial" panose="020B0604020202020204" pitchFamily="34" charset="0"/>
            </a:endParaRPr>
          </a:p>
          <a:p>
            <a:pPr algn="l">
              <a:lnSpc>
                <a:spcPct val="100000"/>
              </a:lnSpc>
            </a:pPr>
            <a:r>
              <a:rPr lang="fr-CH" sz="1800" noProof="0" dirty="0">
                <a:effectLst/>
                <a:latin typeface="Arial" panose="020B0604020202020204" pitchFamily="34" charset="0"/>
                <a:ea typeface="Arial" panose="020B0604020202020204" pitchFamily="34" charset="0"/>
              </a:rPr>
              <a:t>Nous promouvons une prospection coordonnée du marché partout où des potentiels commerciaux peuvent être mieux exploités. À cet égard, nous utilisons des synergies nationales en tenant compte des besoins régionaux.</a:t>
            </a:r>
          </a:p>
          <a:p>
            <a:pPr algn="l">
              <a:lnSpc>
                <a:spcPct val="100000"/>
              </a:lnSpc>
            </a:pPr>
            <a:endParaRPr lang="fr-CH" noProof="0" dirty="0">
              <a:latin typeface="Arial" panose="020B0604020202020204" pitchFamily="34" charset="0"/>
              <a:ea typeface="Arial" panose="020B0604020202020204" pitchFamily="34" charset="0"/>
            </a:endParaRPr>
          </a:p>
          <a:p>
            <a:pPr algn="l">
              <a:lnSpc>
                <a:spcPct val="100000"/>
              </a:lnSpc>
            </a:pPr>
            <a:r>
              <a:rPr lang="fr-CH" sz="1800" noProof="0" dirty="0">
                <a:effectLst/>
                <a:latin typeface="Arial" panose="020B0604020202020204" pitchFamily="34" charset="0"/>
                <a:ea typeface="Arial" panose="020B0604020202020204" pitchFamily="34" charset="0"/>
              </a:rPr>
              <a:t>Nous veillons ainsi à un chiffre d’affaires supplémentaire perceptible dans le secteur des clients commerciaux (B2B) et positionnons les transports publics comme pièce maîtresse d’une mobilité d’entreprise durable.</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Inhaltsplatzhalter 2">
            <a:extLst>
              <a:ext uri="{FF2B5EF4-FFF2-40B4-BE49-F238E27FC236}">
                <a16:creationId xmlns:a16="http://schemas.microsoft.com/office/drawing/2014/main" id="{5BC10D4F-8E82-DEAF-DA63-C329E16CBE62}"/>
              </a:ext>
            </a:extLst>
          </p:cNvPr>
          <p:cNvSpPr txBox="1">
            <a:spLocks/>
          </p:cNvSpPr>
          <p:nvPr/>
        </p:nvSpPr>
        <p:spPr>
          <a:xfrm>
            <a:off x="6320903" y="1696200"/>
            <a:ext cx="4627003" cy="3745356"/>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Positionnement sur le marché</a:t>
            </a:r>
          </a:p>
          <a:p>
            <a:pPr>
              <a:lnSpc>
                <a:spcPct val="100000"/>
              </a:lnSpc>
            </a:pPr>
            <a:endParaRPr lang="fr-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positionnons les transports publics comme composante essentielle d’une mobilité durable et faisons du SwissPass un moyen d’identification central des TP suisses.</a:t>
            </a:r>
          </a:p>
          <a:p>
            <a:pPr>
              <a:lnSpc>
                <a:spcPct val="100000"/>
              </a:lnSpc>
            </a:pPr>
            <a:endParaRPr lang="fr-CH"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De plus, nous collaborons avec des prestataires de transport contribuant aux objectifs suprêmes du renforcement des TP et de la durabilité écologique et soulignant en matière de communication les avantages d’emprunter les TP. </a:t>
            </a:r>
          </a:p>
        </p:txBody>
      </p:sp>
      <p:pic>
        <p:nvPicPr>
          <p:cNvPr id="12" name="Grafik 11">
            <a:extLst>
              <a:ext uri="{FF2B5EF4-FFF2-40B4-BE49-F238E27FC236}">
                <a16:creationId xmlns:a16="http://schemas.microsoft.com/office/drawing/2014/main" id="{04AA9A6F-3EBD-E5FA-AE95-EF1893E00ACB}"/>
              </a:ext>
            </a:extLst>
          </p:cNvPr>
          <p:cNvPicPr>
            <a:picLocks noChangeAspect="1"/>
          </p:cNvPicPr>
          <p:nvPr/>
        </p:nvPicPr>
        <p:blipFill>
          <a:blip r:embed="rId3"/>
          <a:stretch>
            <a:fillRect/>
          </a:stretch>
        </p:blipFill>
        <p:spPr>
          <a:xfrm>
            <a:off x="5665884" y="8553376"/>
            <a:ext cx="17487884" cy="813588"/>
          </a:xfrm>
          <a:prstGeom prst="rect">
            <a:avLst/>
          </a:prstGeom>
        </p:spPr>
      </p:pic>
      <p:sp>
        <p:nvSpPr>
          <p:cNvPr id="14" name="Freihandform 13">
            <a:extLst>
              <a:ext uri="{FF2B5EF4-FFF2-40B4-BE49-F238E27FC236}">
                <a16:creationId xmlns:a16="http://schemas.microsoft.com/office/drawing/2014/main" id="{63DBEDC5-E6A8-FBE6-D75A-65A35D75FFAF}"/>
              </a:ext>
            </a:extLst>
          </p:cNvPr>
          <p:cNvSpPr/>
          <p:nvPr/>
        </p:nvSpPr>
        <p:spPr>
          <a:xfrm>
            <a:off x="5397489" y="-228534"/>
            <a:ext cx="11622157" cy="1765786"/>
          </a:xfrm>
          <a:custGeom>
            <a:avLst/>
            <a:gdLst>
              <a:gd name="connsiteX0" fmla="*/ 0 w 10522226"/>
              <a:gd name="connsiteY0" fmla="*/ 0 h 1987826"/>
              <a:gd name="connsiteX1" fmla="*/ 2584174 w 10522226"/>
              <a:gd name="connsiteY1" fmla="*/ 1126435 h 1987826"/>
              <a:gd name="connsiteX2" fmla="*/ 5234608 w 10522226"/>
              <a:gd name="connsiteY2" fmla="*/ 901148 h 1987826"/>
              <a:gd name="connsiteX3" fmla="*/ 10522226 w 10522226"/>
              <a:gd name="connsiteY3" fmla="*/ 1987826 h 1987826"/>
            </a:gdLst>
            <a:ahLst/>
            <a:cxnLst>
              <a:cxn ang="0">
                <a:pos x="connsiteX0" y="connsiteY0"/>
              </a:cxn>
              <a:cxn ang="0">
                <a:pos x="connsiteX1" y="connsiteY1"/>
              </a:cxn>
              <a:cxn ang="0">
                <a:pos x="connsiteX2" y="connsiteY2"/>
              </a:cxn>
              <a:cxn ang="0">
                <a:pos x="connsiteX3" y="connsiteY3"/>
              </a:cxn>
            </a:cxnLst>
            <a:rect l="l" t="t" r="r" b="b"/>
            <a:pathLst>
              <a:path w="10522226" h="1987826">
                <a:moveTo>
                  <a:pt x="0" y="0"/>
                </a:moveTo>
                <a:cubicBezTo>
                  <a:pt x="855869" y="488122"/>
                  <a:pt x="1711739" y="976244"/>
                  <a:pt x="2584174" y="1126435"/>
                </a:cubicBezTo>
                <a:cubicBezTo>
                  <a:pt x="3456609" y="1276626"/>
                  <a:pt x="3911599" y="757583"/>
                  <a:pt x="5234608" y="901148"/>
                </a:cubicBezTo>
                <a:cubicBezTo>
                  <a:pt x="6557617" y="1044713"/>
                  <a:pt x="8539921" y="1516269"/>
                  <a:pt x="10522226" y="1987826"/>
                </a:cubicBezTo>
              </a:path>
            </a:pathLst>
          </a:custGeom>
          <a:noFill/>
          <a:ln>
            <a:solidFill>
              <a:srgbClr val="137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27773FC0-AACE-D96E-08F3-735430A1D2A1}"/>
              </a:ext>
            </a:extLst>
          </p:cNvPr>
          <p:cNvPicPr>
            <a:picLocks noChangeAspect="1"/>
          </p:cNvPicPr>
          <p:nvPr/>
        </p:nvPicPr>
        <p:blipFill>
          <a:blip r:embed="rId4"/>
          <a:stretch>
            <a:fillRect/>
          </a:stretch>
        </p:blipFill>
        <p:spPr>
          <a:xfrm>
            <a:off x="7230126" y="5866893"/>
            <a:ext cx="15095852" cy="1141473"/>
          </a:xfrm>
          <a:prstGeom prst="rect">
            <a:avLst/>
          </a:prstGeom>
        </p:spPr>
      </p:pic>
      <p:pic>
        <p:nvPicPr>
          <p:cNvPr id="18" name="Grafik 17">
            <a:extLst>
              <a:ext uri="{FF2B5EF4-FFF2-40B4-BE49-F238E27FC236}">
                <a16:creationId xmlns:a16="http://schemas.microsoft.com/office/drawing/2014/main" id="{8D31E55F-FC64-67F8-D2D5-80B2912C7584}"/>
              </a:ext>
            </a:extLst>
          </p:cNvPr>
          <p:cNvPicPr>
            <a:picLocks noChangeAspect="1"/>
          </p:cNvPicPr>
          <p:nvPr/>
        </p:nvPicPr>
        <p:blipFill>
          <a:blip r:embed="rId5"/>
          <a:stretch>
            <a:fillRect/>
          </a:stretch>
        </p:blipFill>
        <p:spPr>
          <a:xfrm>
            <a:off x="5285910" y="5103186"/>
            <a:ext cx="18876282" cy="1427330"/>
          </a:xfrm>
          <a:prstGeom prst="rect">
            <a:avLst/>
          </a:prstGeom>
        </p:spPr>
      </p:pic>
      <p:pic>
        <p:nvPicPr>
          <p:cNvPr id="19" name="Grafik 18">
            <a:extLst>
              <a:ext uri="{FF2B5EF4-FFF2-40B4-BE49-F238E27FC236}">
                <a16:creationId xmlns:a16="http://schemas.microsoft.com/office/drawing/2014/main" id="{380C1196-426F-4501-AFFB-600BC161BF28}"/>
              </a:ext>
            </a:extLst>
          </p:cNvPr>
          <p:cNvPicPr>
            <a:picLocks noChangeAspect="1"/>
          </p:cNvPicPr>
          <p:nvPr/>
        </p:nvPicPr>
        <p:blipFill>
          <a:blip r:embed="rId6"/>
          <a:stretch>
            <a:fillRect/>
          </a:stretch>
        </p:blipFill>
        <p:spPr>
          <a:xfrm>
            <a:off x="5501934" y="5508555"/>
            <a:ext cx="14438908" cy="1091798"/>
          </a:xfrm>
          <a:prstGeom prst="rect">
            <a:avLst/>
          </a:prstGeom>
        </p:spPr>
      </p:pic>
      <p:sp>
        <p:nvSpPr>
          <p:cNvPr id="4" name="Datumsplatzhalter 3">
            <a:extLst>
              <a:ext uri="{FF2B5EF4-FFF2-40B4-BE49-F238E27FC236}">
                <a16:creationId xmlns:a16="http://schemas.microsoft.com/office/drawing/2014/main" id="{86B2F584-3185-92E1-B4D2-21ABCCED255D}"/>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308222ED-DA46-0ED7-7869-BD974373E8F9}"/>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358917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Orientations</a:t>
            </a:r>
            <a:br>
              <a:rPr lang="fr-CH" noProof="0" dirty="0"/>
            </a:br>
            <a:r>
              <a:rPr lang="fr-CH" noProof="0" dirty="0">
                <a:solidFill>
                  <a:srgbClr val="EC1D23"/>
                </a:solidFill>
              </a:rPr>
              <a:t>Renforcer la conscience écologique</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Inhaltsplatzhalter 2">
            <a:extLst>
              <a:ext uri="{FF2B5EF4-FFF2-40B4-BE49-F238E27FC236}">
                <a16:creationId xmlns:a16="http://schemas.microsoft.com/office/drawing/2014/main" id="{CC5B8DC4-6F9B-1AD8-FBB7-724A822DA385}"/>
              </a:ext>
            </a:extLst>
          </p:cNvPr>
          <p:cNvSpPr txBox="1">
            <a:spLocks/>
          </p:cNvSpPr>
          <p:nvPr/>
        </p:nvSpPr>
        <p:spPr>
          <a:xfrm>
            <a:off x="496888" y="1694018"/>
            <a:ext cx="4154725" cy="4023649"/>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Décisions de mobilité</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Par des prix jugés justes, des assortiments attrayants et un marketing ciblé, nous contribuons à ce que des décisions de mobilité soient prises en faveur des transports publics.</a:t>
            </a:r>
          </a:p>
          <a:p>
            <a:pPr>
              <a:lnSpc>
                <a:spcPct val="100000"/>
              </a:lnSpc>
            </a:pPr>
            <a:endParaRPr lang="fr-CH"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Ainsi, nous concourons à atteindre les objectifs climatiques et veillons dans le même temps à un financement approprié par les usagers.</a:t>
            </a:r>
          </a:p>
        </p:txBody>
      </p:sp>
      <p:sp>
        <p:nvSpPr>
          <p:cNvPr id="11" name="Inhaltsplatzhalter 2">
            <a:extLst>
              <a:ext uri="{FF2B5EF4-FFF2-40B4-BE49-F238E27FC236}">
                <a16:creationId xmlns:a16="http://schemas.microsoft.com/office/drawing/2014/main" id="{9EE43590-0791-BD4A-A21E-430311920212}"/>
              </a:ext>
            </a:extLst>
          </p:cNvPr>
          <p:cNvSpPr txBox="1">
            <a:spLocks/>
          </p:cNvSpPr>
          <p:nvPr/>
        </p:nvSpPr>
        <p:spPr>
          <a:xfrm>
            <a:off x="6797675" y="1694018"/>
            <a:ext cx="4154724" cy="3116207"/>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Écosystème du SwissPass</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continuons de nous appuyer sur les caractéristiques de l’écosystème du SwissPass.</a:t>
            </a:r>
          </a:p>
          <a:p>
            <a:pPr>
              <a:lnSpc>
                <a:spcPct val="100000"/>
              </a:lnSpc>
            </a:pPr>
            <a:endParaRPr lang="fr-CH"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fidélisons ainsi notre clientèle et la soutenons de sorte qu’elle emprunte toujours les TP à l’avenir</a:t>
            </a:r>
            <a:r>
              <a:rPr lang="de-CH" dirty="0">
                <a:latin typeface="Arial" panose="020B0604020202020204" pitchFamily="34" charset="0"/>
                <a:ea typeface="Arial" panose="020B0604020202020204" pitchFamily="34" charset="0"/>
              </a:rPr>
              <a:t>.</a:t>
            </a:r>
          </a:p>
          <a:p>
            <a:endParaRPr lang="de-CH" b="1" dirty="0">
              <a:latin typeface="Arial" panose="020B0604020202020204" pitchFamily="34" charset="0"/>
              <a:ea typeface="Arial" panose="020B0604020202020204" pitchFamily="34" charset="0"/>
            </a:endParaRPr>
          </a:p>
        </p:txBody>
      </p:sp>
      <p:sp>
        <p:nvSpPr>
          <p:cNvPr id="18" name="Freihandform 17">
            <a:extLst>
              <a:ext uri="{FF2B5EF4-FFF2-40B4-BE49-F238E27FC236}">
                <a16:creationId xmlns:a16="http://schemas.microsoft.com/office/drawing/2014/main" id="{02B5B921-9C84-4752-3E26-58169530A2F6}"/>
              </a:ext>
            </a:extLst>
          </p:cNvPr>
          <p:cNvSpPr/>
          <p:nvPr/>
        </p:nvSpPr>
        <p:spPr>
          <a:xfrm>
            <a:off x="6244831" y="-101561"/>
            <a:ext cx="8282608" cy="1311965"/>
          </a:xfrm>
          <a:custGeom>
            <a:avLst/>
            <a:gdLst>
              <a:gd name="connsiteX0" fmla="*/ 0 w 8282608"/>
              <a:gd name="connsiteY0" fmla="*/ 0 h 1311965"/>
              <a:gd name="connsiteX1" fmla="*/ 2676939 w 8282608"/>
              <a:gd name="connsiteY1" fmla="*/ 1060174 h 1311965"/>
              <a:gd name="connsiteX2" fmla="*/ 5459895 w 8282608"/>
              <a:gd name="connsiteY2" fmla="*/ 874644 h 1311965"/>
              <a:gd name="connsiteX3" fmla="*/ 4943060 w 8282608"/>
              <a:gd name="connsiteY3" fmla="*/ 556591 h 1311965"/>
              <a:gd name="connsiteX4" fmla="*/ 4306956 w 8282608"/>
              <a:gd name="connsiteY4" fmla="*/ 874644 h 1311965"/>
              <a:gd name="connsiteX5" fmla="*/ 8282608 w 8282608"/>
              <a:gd name="connsiteY5" fmla="*/ 1311965 h 131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2608" h="1311965">
                <a:moveTo>
                  <a:pt x="0" y="0"/>
                </a:moveTo>
                <a:cubicBezTo>
                  <a:pt x="883478" y="457200"/>
                  <a:pt x="1766957" y="914400"/>
                  <a:pt x="2676939" y="1060174"/>
                </a:cubicBezTo>
                <a:cubicBezTo>
                  <a:pt x="3586921" y="1205948"/>
                  <a:pt x="5082208" y="958574"/>
                  <a:pt x="5459895" y="874644"/>
                </a:cubicBezTo>
                <a:cubicBezTo>
                  <a:pt x="5837582" y="790714"/>
                  <a:pt x="5135216" y="556591"/>
                  <a:pt x="4943060" y="556591"/>
                </a:cubicBezTo>
                <a:cubicBezTo>
                  <a:pt x="4750904" y="556591"/>
                  <a:pt x="3750365" y="748748"/>
                  <a:pt x="4306956" y="874644"/>
                </a:cubicBezTo>
                <a:cubicBezTo>
                  <a:pt x="4863547" y="1000540"/>
                  <a:pt x="6573077" y="1156252"/>
                  <a:pt x="8282608" y="131196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a:extLst>
              <a:ext uri="{FF2B5EF4-FFF2-40B4-BE49-F238E27FC236}">
                <a16:creationId xmlns:a16="http://schemas.microsoft.com/office/drawing/2014/main" id="{E3939154-CD3A-86BB-E9E2-E9780C4AB7BE}"/>
              </a:ext>
            </a:extLst>
          </p:cNvPr>
          <p:cNvSpPr/>
          <p:nvPr/>
        </p:nvSpPr>
        <p:spPr>
          <a:xfrm>
            <a:off x="8035530" y="-214067"/>
            <a:ext cx="7540487" cy="2112102"/>
          </a:xfrm>
          <a:custGeom>
            <a:avLst/>
            <a:gdLst>
              <a:gd name="connsiteX0" fmla="*/ 0 w 7540487"/>
              <a:gd name="connsiteY0" fmla="*/ 111024 h 2112102"/>
              <a:gd name="connsiteX1" fmla="*/ 2080591 w 7540487"/>
              <a:gd name="connsiteY1" fmla="*/ 124276 h 2112102"/>
              <a:gd name="connsiteX2" fmla="*/ 3392556 w 7540487"/>
              <a:gd name="connsiteY2" fmla="*/ 1369980 h 2112102"/>
              <a:gd name="connsiteX3" fmla="*/ 7540487 w 7540487"/>
              <a:gd name="connsiteY3" fmla="*/ 2112102 h 2112102"/>
            </a:gdLst>
            <a:ahLst/>
            <a:cxnLst>
              <a:cxn ang="0">
                <a:pos x="connsiteX0" y="connsiteY0"/>
              </a:cxn>
              <a:cxn ang="0">
                <a:pos x="connsiteX1" y="connsiteY1"/>
              </a:cxn>
              <a:cxn ang="0">
                <a:pos x="connsiteX2" y="connsiteY2"/>
              </a:cxn>
              <a:cxn ang="0">
                <a:pos x="connsiteX3" y="connsiteY3"/>
              </a:cxn>
            </a:cxnLst>
            <a:rect l="l" t="t" r="r" b="b"/>
            <a:pathLst>
              <a:path w="7540487" h="2112102">
                <a:moveTo>
                  <a:pt x="0" y="111024"/>
                </a:moveTo>
                <a:cubicBezTo>
                  <a:pt x="757582" y="12737"/>
                  <a:pt x="1515165" y="-85550"/>
                  <a:pt x="2080591" y="124276"/>
                </a:cubicBezTo>
                <a:cubicBezTo>
                  <a:pt x="2646017" y="334102"/>
                  <a:pt x="2482573" y="1038676"/>
                  <a:pt x="3392556" y="1369980"/>
                </a:cubicBezTo>
                <a:cubicBezTo>
                  <a:pt x="4302539" y="1701284"/>
                  <a:pt x="5921513" y="1906693"/>
                  <a:pt x="7540487" y="2112102"/>
                </a:cubicBezTo>
              </a:path>
            </a:pathLst>
          </a:custGeom>
          <a:noFill/>
          <a:ln>
            <a:solidFill>
              <a:srgbClr val="137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D3A3CBA-CC3B-F5CE-94BF-7F4DF3F9AADB}"/>
              </a:ext>
            </a:extLst>
          </p:cNvPr>
          <p:cNvPicPr>
            <a:picLocks noChangeAspect="1"/>
          </p:cNvPicPr>
          <p:nvPr/>
        </p:nvPicPr>
        <p:blipFill>
          <a:blip r:embed="rId2"/>
          <a:stretch>
            <a:fillRect/>
          </a:stretch>
        </p:blipFill>
        <p:spPr>
          <a:xfrm>
            <a:off x="7392144" y="7263426"/>
            <a:ext cx="10277958" cy="1566258"/>
          </a:xfrm>
          <a:prstGeom prst="rect">
            <a:avLst/>
          </a:prstGeom>
        </p:spPr>
      </p:pic>
      <p:pic>
        <p:nvPicPr>
          <p:cNvPr id="8" name="Grafik 7">
            <a:extLst>
              <a:ext uri="{FF2B5EF4-FFF2-40B4-BE49-F238E27FC236}">
                <a16:creationId xmlns:a16="http://schemas.microsoft.com/office/drawing/2014/main" id="{7B65120B-0A86-D96B-49EA-6F4B9A2C3B54}"/>
              </a:ext>
            </a:extLst>
          </p:cNvPr>
          <p:cNvPicPr>
            <a:picLocks noChangeAspect="1"/>
          </p:cNvPicPr>
          <p:nvPr/>
        </p:nvPicPr>
        <p:blipFill>
          <a:blip r:embed="rId3"/>
          <a:stretch>
            <a:fillRect/>
          </a:stretch>
        </p:blipFill>
        <p:spPr>
          <a:xfrm>
            <a:off x="5285910" y="5643057"/>
            <a:ext cx="8911130" cy="1458351"/>
          </a:xfrm>
          <a:prstGeom prst="rect">
            <a:avLst/>
          </a:prstGeom>
        </p:spPr>
      </p:pic>
      <p:pic>
        <p:nvPicPr>
          <p:cNvPr id="9" name="Grafik 8">
            <a:extLst>
              <a:ext uri="{FF2B5EF4-FFF2-40B4-BE49-F238E27FC236}">
                <a16:creationId xmlns:a16="http://schemas.microsoft.com/office/drawing/2014/main" id="{09F00312-551C-B035-AEFF-17E4175B600E}"/>
              </a:ext>
            </a:extLst>
          </p:cNvPr>
          <p:cNvPicPr>
            <a:picLocks noChangeAspect="1"/>
          </p:cNvPicPr>
          <p:nvPr/>
        </p:nvPicPr>
        <p:blipFill>
          <a:blip r:embed="rId4"/>
          <a:stretch>
            <a:fillRect/>
          </a:stretch>
        </p:blipFill>
        <p:spPr>
          <a:xfrm>
            <a:off x="7392144" y="6507342"/>
            <a:ext cx="810090" cy="135263"/>
          </a:xfrm>
          <a:prstGeom prst="rect">
            <a:avLst/>
          </a:prstGeom>
        </p:spPr>
      </p:pic>
      <p:pic>
        <p:nvPicPr>
          <p:cNvPr id="10" name="Grafik 9">
            <a:extLst>
              <a:ext uri="{FF2B5EF4-FFF2-40B4-BE49-F238E27FC236}">
                <a16:creationId xmlns:a16="http://schemas.microsoft.com/office/drawing/2014/main" id="{41880B65-AF66-D9C0-CCD9-64908C5AD3A5}"/>
              </a:ext>
            </a:extLst>
          </p:cNvPr>
          <p:cNvPicPr>
            <a:picLocks noChangeAspect="1"/>
          </p:cNvPicPr>
          <p:nvPr/>
        </p:nvPicPr>
        <p:blipFill>
          <a:blip r:embed="rId5"/>
          <a:stretch>
            <a:fillRect/>
          </a:stretch>
        </p:blipFill>
        <p:spPr>
          <a:xfrm>
            <a:off x="5079710" y="6437965"/>
            <a:ext cx="412399" cy="364378"/>
          </a:xfrm>
          <a:prstGeom prst="rect">
            <a:avLst/>
          </a:prstGeom>
        </p:spPr>
      </p:pic>
      <p:pic>
        <p:nvPicPr>
          <p:cNvPr id="14" name="Grafik 13">
            <a:extLst>
              <a:ext uri="{FF2B5EF4-FFF2-40B4-BE49-F238E27FC236}">
                <a16:creationId xmlns:a16="http://schemas.microsoft.com/office/drawing/2014/main" id="{7A7286BB-6664-AC1E-4282-821B7859B167}"/>
              </a:ext>
            </a:extLst>
          </p:cNvPr>
          <p:cNvPicPr>
            <a:picLocks noChangeAspect="1"/>
          </p:cNvPicPr>
          <p:nvPr/>
        </p:nvPicPr>
        <p:blipFill>
          <a:blip r:embed="rId6"/>
          <a:stretch>
            <a:fillRect/>
          </a:stretch>
        </p:blipFill>
        <p:spPr>
          <a:xfrm>
            <a:off x="7457379" y="6399330"/>
            <a:ext cx="420819" cy="135263"/>
          </a:xfrm>
          <a:prstGeom prst="rect">
            <a:avLst/>
          </a:prstGeom>
        </p:spPr>
      </p:pic>
      <p:pic>
        <p:nvPicPr>
          <p:cNvPr id="15" name="Grafik 14">
            <a:extLst>
              <a:ext uri="{FF2B5EF4-FFF2-40B4-BE49-F238E27FC236}">
                <a16:creationId xmlns:a16="http://schemas.microsoft.com/office/drawing/2014/main" id="{D7F583CF-6E99-0069-FFE2-E75D90884238}"/>
              </a:ext>
            </a:extLst>
          </p:cNvPr>
          <p:cNvPicPr>
            <a:picLocks noChangeAspect="1"/>
          </p:cNvPicPr>
          <p:nvPr/>
        </p:nvPicPr>
        <p:blipFill>
          <a:blip r:embed="rId7"/>
          <a:stretch>
            <a:fillRect/>
          </a:stretch>
        </p:blipFill>
        <p:spPr>
          <a:xfrm>
            <a:off x="10302248" y="5310825"/>
            <a:ext cx="1626400" cy="764469"/>
          </a:xfrm>
          <a:prstGeom prst="rect">
            <a:avLst/>
          </a:prstGeom>
        </p:spPr>
      </p:pic>
      <p:sp>
        <p:nvSpPr>
          <p:cNvPr id="4" name="Datumsplatzhalter 3">
            <a:extLst>
              <a:ext uri="{FF2B5EF4-FFF2-40B4-BE49-F238E27FC236}">
                <a16:creationId xmlns:a16="http://schemas.microsoft.com/office/drawing/2014/main" id="{E73946C5-92AE-215D-B7FE-69DC06827C1F}"/>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B1B4CBBA-709D-099E-48CF-732C035288B5}"/>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24806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A39B4851-2D85-441F-C2F5-AECF39BEC348}"/>
              </a:ext>
            </a:extLst>
          </p:cNvPr>
          <p:cNvPicPr>
            <a:picLocks noChangeAspect="1"/>
          </p:cNvPicPr>
          <p:nvPr/>
        </p:nvPicPr>
        <p:blipFill>
          <a:blip r:embed="rId2"/>
          <a:stretch>
            <a:fillRect/>
          </a:stretch>
        </p:blipFill>
        <p:spPr>
          <a:xfrm flipH="1">
            <a:off x="11010546" y="2987164"/>
            <a:ext cx="3378733" cy="470954"/>
          </a:xfrm>
          <a:prstGeom prst="rect">
            <a:avLst/>
          </a:prstGeom>
        </p:spPr>
      </p:pic>
      <p:pic>
        <p:nvPicPr>
          <p:cNvPr id="12" name="Grafik 11">
            <a:extLst>
              <a:ext uri="{FF2B5EF4-FFF2-40B4-BE49-F238E27FC236}">
                <a16:creationId xmlns:a16="http://schemas.microsoft.com/office/drawing/2014/main" id="{3502474D-ACE8-108E-1581-E52CF8494458}"/>
              </a:ext>
            </a:extLst>
          </p:cNvPr>
          <p:cNvPicPr>
            <a:picLocks noChangeAspect="1"/>
          </p:cNvPicPr>
          <p:nvPr/>
        </p:nvPicPr>
        <p:blipFill>
          <a:blip r:embed="rId3"/>
          <a:stretch>
            <a:fillRect/>
          </a:stretch>
        </p:blipFill>
        <p:spPr>
          <a:xfrm>
            <a:off x="10926179" y="-1422815"/>
            <a:ext cx="4000810" cy="668025"/>
          </a:xfrm>
          <a:prstGeom prst="rect">
            <a:avLst/>
          </a:prstGeom>
        </p:spPr>
      </p:pic>
      <p:pic>
        <p:nvPicPr>
          <p:cNvPr id="9" name="Grafik 8">
            <a:extLst>
              <a:ext uri="{FF2B5EF4-FFF2-40B4-BE49-F238E27FC236}">
                <a16:creationId xmlns:a16="http://schemas.microsoft.com/office/drawing/2014/main" id="{55D4172E-207B-0923-2F64-D367DEBE95BE}"/>
              </a:ext>
            </a:extLst>
          </p:cNvPr>
          <p:cNvPicPr>
            <a:picLocks noChangeAspect="1"/>
          </p:cNvPicPr>
          <p:nvPr/>
        </p:nvPicPr>
        <p:blipFill>
          <a:blip r:embed="rId4"/>
          <a:stretch>
            <a:fillRect/>
          </a:stretch>
        </p:blipFill>
        <p:spPr>
          <a:xfrm flipH="1">
            <a:off x="7998723" y="2385488"/>
            <a:ext cx="5854913" cy="633635"/>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Objectif 4</a:t>
            </a:r>
            <a:br>
              <a:rPr lang="fr-CH" noProof="0" dirty="0"/>
            </a:br>
            <a:r>
              <a:rPr lang="fr-CH" noProof="0" dirty="0">
                <a:solidFill>
                  <a:srgbClr val="EC1D23"/>
                </a:solidFill>
              </a:rPr>
              <a:t>Numériser l’accès</a:t>
            </a: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8" y="2240868"/>
            <a:ext cx="4029682" cy="3874612"/>
          </a:xfrm>
        </p:spPr>
        <p:txBody>
          <a:bodyPr/>
          <a:lstStyle/>
          <a:p>
            <a:pPr algn="l">
              <a:lnSpc>
                <a:spcPct val="100000"/>
              </a:lnSpc>
            </a:pPr>
            <a:r>
              <a:rPr lang="fr-CH" sz="1800" noProof="0" dirty="0">
                <a:effectLst/>
                <a:latin typeface="Arial" panose="020B0604020202020204" pitchFamily="34" charset="0"/>
                <a:ea typeface="Arial" panose="020B0604020202020204" pitchFamily="34" charset="0"/>
              </a:rPr>
              <a:t>Nous offrons à la clientèle un accès simple et numérique de bout en bout aux transports publics suisses.</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Grafik 7">
            <a:extLst>
              <a:ext uri="{FF2B5EF4-FFF2-40B4-BE49-F238E27FC236}">
                <a16:creationId xmlns:a16="http://schemas.microsoft.com/office/drawing/2014/main" id="{B4E3B058-F593-5D6D-85CC-75509D28D5FE}"/>
              </a:ext>
            </a:extLst>
          </p:cNvPr>
          <p:cNvPicPr>
            <a:picLocks noChangeAspect="1"/>
          </p:cNvPicPr>
          <p:nvPr/>
        </p:nvPicPr>
        <p:blipFill>
          <a:blip r:embed="rId5"/>
          <a:stretch>
            <a:fillRect/>
          </a:stretch>
        </p:blipFill>
        <p:spPr>
          <a:xfrm>
            <a:off x="7580312" y="728700"/>
            <a:ext cx="3546394" cy="4367664"/>
          </a:xfrm>
          <a:prstGeom prst="rect">
            <a:avLst/>
          </a:prstGeom>
        </p:spPr>
      </p:pic>
      <p:sp>
        <p:nvSpPr>
          <p:cNvPr id="4" name="Datumsplatzhalter 3">
            <a:extLst>
              <a:ext uri="{FF2B5EF4-FFF2-40B4-BE49-F238E27FC236}">
                <a16:creationId xmlns:a16="http://schemas.microsoft.com/office/drawing/2014/main" id="{F4CD1AD3-E438-31FD-2A3F-6FA0435C6305}"/>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9DD269D7-22B1-84E7-FDE3-47A95D5F351A}"/>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3819248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318993F3-3AB1-CC9B-F4FD-17D0842B083D}"/>
              </a:ext>
            </a:extLst>
          </p:cNvPr>
          <p:cNvPicPr>
            <a:picLocks noChangeAspect="1"/>
          </p:cNvPicPr>
          <p:nvPr/>
        </p:nvPicPr>
        <p:blipFill>
          <a:blip r:embed="rId2"/>
          <a:stretch>
            <a:fillRect/>
          </a:stretch>
        </p:blipFill>
        <p:spPr>
          <a:xfrm>
            <a:off x="7229723" y="2007039"/>
            <a:ext cx="15701792" cy="1385453"/>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Objectif 5</a:t>
            </a:r>
            <a:br>
              <a:rPr lang="fr-CH" noProof="0" dirty="0"/>
            </a:br>
            <a:r>
              <a:rPr lang="fr-CH" noProof="0" dirty="0">
                <a:solidFill>
                  <a:srgbClr val="EC1D23"/>
                </a:solidFill>
              </a:rPr>
              <a:t>Promouvoir l’innovation dans la distribution</a:t>
            </a: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8" y="2240868"/>
            <a:ext cx="4163417" cy="3854114"/>
          </a:xfrm>
        </p:spPr>
        <p:txBody>
          <a:bodyPr/>
          <a:lstStyle/>
          <a:p>
            <a:pPr algn="l">
              <a:lnSpc>
                <a:spcPct val="100000"/>
              </a:lnSpc>
            </a:pPr>
            <a:r>
              <a:rPr lang="fr-CH" sz="1800" noProof="0" dirty="0">
                <a:effectLst/>
                <a:latin typeface="Arial" panose="020B0604020202020204" pitchFamily="34" charset="0"/>
                <a:ea typeface="Arial" panose="020B0604020202020204" pitchFamily="34" charset="0"/>
              </a:rPr>
              <a:t>Nous soutenons l’innovation dans la distribution et augmentons l’efficacité à travers une collaboration étroite:</a:t>
            </a:r>
            <a:endParaRPr lang="fr-CH" noProof="0" dirty="0">
              <a:latin typeface="Arial" panose="020B0604020202020204" pitchFamily="34" charset="0"/>
              <a:ea typeface="Arial" panose="020B0604020202020204" pitchFamily="34" charset="0"/>
            </a:endParaRPr>
          </a:p>
          <a:p>
            <a:pPr>
              <a:lnSpc>
                <a:spcPct val="100000"/>
              </a:lnSpc>
            </a:pPr>
            <a:r>
              <a:rPr lang="fr-CH" sz="1800" noProof="0" dirty="0">
                <a:effectLst/>
                <a:latin typeface="Arial" panose="020B0604020202020204" pitchFamily="34" charset="0"/>
                <a:ea typeface="Arial" panose="020B0604020202020204" pitchFamily="34" charset="0"/>
              </a:rPr>
              <a:t>du calcul du prix au décompte en passant par la </a:t>
            </a:r>
            <a:r>
              <a:rPr lang="fr-CH" noProof="0" dirty="0">
                <a:latin typeface="Arial" panose="020B0604020202020204" pitchFamily="34" charset="0"/>
                <a:ea typeface="Arial" panose="020B0604020202020204" pitchFamily="34" charset="0"/>
              </a:rPr>
              <a:t>distribution et le </a:t>
            </a:r>
            <a:r>
              <a:rPr lang="fr-CH" sz="1800" noProof="0" dirty="0">
                <a:effectLst/>
                <a:latin typeface="Arial" panose="020B0604020202020204" pitchFamily="34" charset="0"/>
                <a:ea typeface="Arial" panose="020B0604020202020204" pitchFamily="34" charset="0"/>
              </a:rPr>
              <a:t>contrôle.</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Grafik 3">
            <a:extLst>
              <a:ext uri="{FF2B5EF4-FFF2-40B4-BE49-F238E27FC236}">
                <a16:creationId xmlns:a16="http://schemas.microsoft.com/office/drawing/2014/main" id="{45A63739-8783-7F71-C8E6-496617D57042}"/>
              </a:ext>
            </a:extLst>
          </p:cNvPr>
          <p:cNvPicPr>
            <a:picLocks noChangeAspect="1"/>
          </p:cNvPicPr>
          <p:nvPr/>
        </p:nvPicPr>
        <p:blipFill>
          <a:blip r:embed="rId3"/>
          <a:stretch>
            <a:fillRect/>
          </a:stretch>
        </p:blipFill>
        <p:spPr>
          <a:xfrm>
            <a:off x="7662174" y="3222295"/>
            <a:ext cx="1584716" cy="243214"/>
          </a:xfrm>
          <a:prstGeom prst="rect">
            <a:avLst/>
          </a:prstGeom>
        </p:spPr>
      </p:pic>
      <p:pic>
        <p:nvPicPr>
          <p:cNvPr id="5" name="Grafik 4">
            <a:extLst>
              <a:ext uri="{FF2B5EF4-FFF2-40B4-BE49-F238E27FC236}">
                <a16:creationId xmlns:a16="http://schemas.microsoft.com/office/drawing/2014/main" id="{9242E309-5930-43B2-A4E1-6BB35173DCC2}"/>
              </a:ext>
            </a:extLst>
          </p:cNvPr>
          <p:cNvPicPr>
            <a:picLocks noChangeAspect="1"/>
          </p:cNvPicPr>
          <p:nvPr/>
        </p:nvPicPr>
        <p:blipFill>
          <a:blip r:embed="rId4"/>
          <a:stretch>
            <a:fillRect/>
          </a:stretch>
        </p:blipFill>
        <p:spPr>
          <a:xfrm>
            <a:off x="7229723" y="-1203148"/>
            <a:ext cx="7772400" cy="1000148"/>
          </a:xfrm>
          <a:prstGeom prst="rect">
            <a:avLst/>
          </a:prstGeom>
        </p:spPr>
      </p:pic>
      <p:pic>
        <p:nvPicPr>
          <p:cNvPr id="8" name="Grafik 7">
            <a:extLst>
              <a:ext uri="{FF2B5EF4-FFF2-40B4-BE49-F238E27FC236}">
                <a16:creationId xmlns:a16="http://schemas.microsoft.com/office/drawing/2014/main" id="{6DAEDACE-8165-EF97-A7D5-16AF2ACD8C03}"/>
              </a:ext>
            </a:extLst>
          </p:cNvPr>
          <p:cNvPicPr>
            <a:picLocks noChangeAspect="1"/>
          </p:cNvPicPr>
          <p:nvPr/>
        </p:nvPicPr>
        <p:blipFill>
          <a:blip r:embed="rId5"/>
          <a:stretch>
            <a:fillRect/>
          </a:stretch>
        </p:blipFill>
        <p:spPr>
          <a:xfrm>
            <a:off x="2207568" y="-1053498"/>
            <a:ext cx="2093276" cy="522662"/>
          </a:xfrm>
          <a:prstGeom prst="rect">
            <a:avLst/>
          </a:prstGeom>
        </p:spPr>
      </p:pic>
      <p:pic>
        <p:nvPicPr>
          <p:cNvPr id="11" name="Grafik 10">
            <a:extLst>
              <a:ext uri="{FF2B5EF4-FFF2-40B4-BE49-F238E27FC236}">
                <a16:creationId xmlns:a16="http://schemas.microsoft.com/office/drawing/2014/main" id="{4A7C88BD-65A1-FB06-7CF6-E34BD6A192AB}"/>
              </a:ext>
            </a:extLst>
          </p:cNvPr>
          <p:cNvPicPr>
            <a:picLocks noChangeAspect="1"/>
          </p:cNvPicPr>
          <p:nvPr/>
        </p:nvPicPr>
        <p:blipFill>
          <a:blip r:embed="rId6"/>
          <a:stretch>
            <a:fillRect/>
          </a:stretch>
        </p:blipFill>
        <p:spPr>
          <a:xfrm>
            <a:off x="6683280" y="3419539"/>
            <a:ext cx="3053093" cy="233222"/>
          </a:xfrm>
          <a:prstGeom prst="rect">
            <a:avLst/>
          </a:prstGeom>
        </p:spPr>
      </p:pic>
      <p:pic>
        <p:nvPicPr>
          <p:cNvPr id="13" name="Grafik 12">
            <a:extLst>
              <a:ext uri="{FF2B5EF4-FFF2-40B4-BE49-F238E27FC236}">
                <a16:creationId xmlns:a16="http://schemas.microsoft.com/office/drawing/2014/main" id="{7A0129F9-FD57-E1F9-A62F-3B054DAFDB48}"/>
              </a:ext>
            </a:extLst>
          </p:cNvPr>
          <p:cNvPicPr>
            <a:picLocks noChangeAspect="1"/>
          </p:cNvPicPr>
          <p:nvPr/>
        </p:nvPicPr>
        <p:blipFill>
          <a:blip r:embed="rId7"/>
          <a:stretch>
            <a:fillRect/>
          </a:stretch>
        </p:blipFill>
        <p:spPr>
          <a:xfrm flipH="1" flipV="1">
            <a:off x="10225193" y="3339552"/>
            <a:ext cx="1404110" cy="178896"/>
          </a:xfrm>
          <a:prstGeom prst="rect">
            <a:avLst/>
          </a:prstGeom>
        </p:spPr>
      </p:pic>
      <p:pic>
        <p:nvPicPr>
          <p:cNvPr id="9" name="Grafik 8">
            <a:extLst>
              <a:ext uri="{FF2B5EF4-FFF2-40B4-BE49-F238E27FC236}">
                <a16:creationId xmlns:a16="http://schemas.microsoft.com/office/drawing/2014/main" id="{09DA6B3F-203E-4534-BA53-D95E08DE50ED}"/>
              </a:ext>
            </a:extLst>
          </p:cNvPr>
          <p:cNvPicPr>
            <a:picLocks noChangeAspect="1"/>
          </p:cNvPicPr>
          <p:nvPr/>
        </p:nvPicPr>
        <p:blipFill>
          <a:blip r:embed="rId8"/>
          <a:stretch>
            <a:fillRect/>
          </a:stretch>
        </p:blipFill>
        <p:spPr>
          <a:xfrm>
            <a:off x="7279668" y="2962026"/>
            <a:ext cx="4348973" cy="3694859"/>
          </a:xfrm>
          <a:prstGeom prst="rect">
            <a:avLst/>
          </a:prstGeom>
        </p:spPr>
      </p:pic>
      <p:sp>
        <p:nvSpPr>
          <p:cNvPr id="12" name="Datumsplatzhalter 11">
            <a:extLst>
              <a:ext uri="{FF2B5EF4-FFF2-40B4-BE49-F238E27FC236}">
                <a16:creationId xmlns:a16="http://schemas.microsoft.com/office/drawing/2014/main" id="{AA48ABF4-9EC5-793B-EE51-D0884B0CA5A5}"/>
              </a:ext>
            </a:extLst>
          </p:cNvPr>
          <p:cNvSpPr>
            <a:spLocks noGrp="1"/>
          </p:cNvSpPr>
          <p:nvPr>
            <p:ph type="dt" sz="half" idx="10"/>
          </p:nvPr>
        </p:nvSpPr>
        <p:spPr/>
        <p:txBody>
          <a:bodyPr/>
          <a:lstStyle/>
          <a:p>
            <a:r>
              <a:rPr lang="de-DE" dirty="0"/>
              <a:t>Mars 2024 </a:t>
            </a:r>
            <a:endParaRPr lang="de-CH" dirty="0"/>
          </a:p>
        </p:txBody>
      </p:sp>
      <p:sp>
        <p:nvSpPr>
          <p:cNvPr id="14" name="Fußzeilenplatzhalter 13">
            <a:extLst>
              <a:ext uri="{FF2B5EF4-FFF2-40B4-BE49-F238E27FC236}">
                <a16:creationId xmlns:a16="http://schemas.microsoft.com/office/drawing/2014/main" id="{2497012D-5E11-52D5-0BA3-41DD808C5752}"/>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50709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Orientations</a:t>
            </a:r>
            <a:br>
              <a:rPr lang="fr-CH" noProof="0" dirty="0"/>
            </a:br>
            <a:r>
              <a:rPr lang="fr-CH" noProof="0" dirty="0">
                <a:solidFill>
                  <a:srgbClr val="EC1D23"/>
                </a:solidFill>
              </a:rPr>
              <a:t>Numériser l’accès + promouvoir l’innovation dans la distribution</a:t>
            </a:r>
          </a:p>
        </p:txBody>
      </p:sp>
      <p:sp>
        <p:nvSpPr>
          <p:cNvPr id="5" name="Fußzeilenplatzhalter 4">
            <a:extLst>
              <a:ext uri="{FF2B5EF4-FFF2-40B4-BE49-F238E27FC236}">
                <a16:creationId xmlns:a16="http://schemas.microsoft.com/office/drawing/2014/main" id="{55D5D00F-A375-4413-9A18-5A4B0B7359A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50" b="0" i="0" u="none" strike="noStrike" kern="1200" cap="none" spc="0" normalizeH="0" baseline="0" noProof="0" dirty="0" err="1">
                <a:ln>
                  <a:noFill/>
                </a:ln>
                <a:solidFill>
                  <a:prstClr val="black"/>
                </a:solidFill>
                <a:effectLst/>
                <a:uLnTx/>
                <a:uFillTx/>
                <a:latin typeface="Arial" panose="020B0604020202020204"/>
                <a:ea typeface="+mn-ea"/>
                <a:cs typeface="+mn-cs"/>
              </a:rPr>
              <a:t>Stratégie</a:t>
            </a:r>
            <a:r>
              <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rPr>
              <a:t> 2035</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Inhaltsplatzhalter 2">
            <a:extLst>
              <a:ext uri="{FF2B5EF4-FFF2-40B4-BE49-F238E27FC236}">
                <a16:creationId xmlns:a16="http://schemas.microsoft.com/office/drawing/2014/main" id="{2CA7D4B7-600D-C5EE-B405-A21D7FFCB303}"/>
              </a:ext>
            </a:extLst>
          </p:cNvPr>
          <p:cNvSpPr txBox="1">
            <a:spLocks/>
          </p:cNvSpPr>
          <p:nvPr/>
        </p:nvSpPr>
        <p:spPr>
          <a:xfrm>
            <a:off x="496888" y="2240868"/>
            <a:ext cx="4302968" cy="2907616"/>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Distribution numérique et service public</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visons une distribution entièrement numérique et efficace quant aux coûts d’ici 2035, également pour tous les processus y relatifs.</a:t>
            </a:r>
          </a:p>
          <a:p>
            <a:pPr>
              <a:lnSpc>
                <a:spcPct val="100000"/>
              </a:lnSpc>
            </a:pPr>
            <a:endParaRPr lang="fr-CH"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À cet égard, nous tenons compte de tous les groupes de clients en faveur du service public.</a:t>
            </a:r>
          </a:p>
        </p:txBody>
      </p:sp>
      <p:sp>
        <p:nvSpPr>
          <p:cNvPr id="11" name="Inhaltsplatzhalter 2">
            <a:extLst>
              <a:ext uri="{FF2B5EF4-FFF2-40B4-BE49-F238E27FC236}">
                <a16:creationId xmlns:a16="http://schemas.microsoft.com/office/drawing/2014/main" id="{15091528-6BDE-116D-21D1-453000295A8F}"/>
              </a:ext>
            </a:extLst>
          </p:cNvPr>
          <p:cNvSpPr txBox="1">
            <a:spLocks/>
          </p:cNvSpPr>
          <p:nvPr/>
        </p:nvSpPr>
        <p:spPr>
          <a:xfrm>
            <a:off x="6642302" y="3914047"/>
            <a:ext cx="4304960" cy="2323265"/>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Ouverture de la distribution aux tiers</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permettons à des tiers de distribuer des titres de transport et définissons pour ce faire des règles du jeu équitables et des standards à respecter. Nous veillons à l’observation de ces derniers aussi bien dans la branche que par les tiers.</a:t>
            </a:r>
          </a:p>
        </p:txBody>
      </p:sp>
      <p:sp>
        <p:nvSpPr>
          <p:cNvPr id="12" name="Inhaltsplatzhalter 2">
            <a:extLst>
              <a:ext uri="{FF2B5EF4-FFF2-40B4-BE49-F238E27FC236}">
                <a16:creationId xmlns:a16="http://schemas.microsoft.com/office/drawing/2014/main" id="{6E6146A4-B0E7-BA24-91E2-76F0DD8BF8BA}"/>
              </a:ext>
            </a:extLst>
          </p:cNvPr>
          <p:cNvSpPr txBox="1">
            <a:spLocks/>
          </p:cNvSpPr>
          <p:nvPr/>
        </p:nvSpPr>
        <p:spPr>
          <a:xfrm>
            <a:off x="6642301" y="1700808"/>
            <a:ext cx="4302967" cy="1939726"/>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Interopérabilité</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augmentons constamment l’interopérabilité de nos systèmes et processus de distribution afin de répondre activement aux attentes consolidées des commanditaires.</a:t>
            </a:r>
          </a:p>
        </p:txBody>
      </p:sp>
      <p:sp>
        <p:nvSpPr>
          <p:cNvPr id="7" name="Freihandform 6">
            <a:extLst>
              <a:ext uri="{FF2B5EF4-FFF2-40B4-BE49-F238E27FC236}">
                <a16:creationId xmlns:a16="http://schemas.microsoft.com/office/drawing/2014/main" id="{014661D2-89CD-6C0B-FD64-7DEA0AAD32FE}"/>
              </a:ext>
            </a:extLst>
          </p:cNvPr>
          <p:cNvSpPr/>
          <p:nvPr/>
        </p:nvSpPr>
        <p:spPr>
          <a:xfrm rot="300000">
            <a:off x="6539349" y="-366489"/>
            <a:ext cx="9338437" cy="1023538"/>
          </a:xfrm>
          <a:custGeom>
            <a:avLst/>
            <a:gdLst>
              <a:gd name="connsiteX0" fmla="*/ 0 w 6710082"/>
              <a:gd name="connsiteY0" fmla="*/ 247708 h 731804"/>
              <a:gd name="connsiteX1" fmla="*/ 793376 w 6710082"/>
              <a:gd name="connsiteY1" fmla="*/ 731802 h 731804"/>
              <a:gd name="connsiteX2" fmla="*/ 2534770 w 6710082"/>
              <a:gd name="connsiteY2" fmla="*/ 254431 h 731804"/>
              <a:gd name="connsiteX3" fmla="*/ 4047564 w 6710082"/>
              <a:gd name="connsiteY3" fmla="*/ 604055 h 731804"/>
              <a:gd name="connsiteX4" fmla="*/ 5493123 w 6710082"/>
              <a:gd name="connsiteY4" fmla="*/ 59449 h 731804"/>
              <a:gd name="connsiteX5" fmla="*/ 6710082 w 6710082"/>
              <a:gd name="connsiteY5" fmla="*/ 39278 h 73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0082" h="731804">
                <a:moveTo>
                  <a:pt x="0" y="247708"/>
                </a:moveTo>
                <a:cubicBezTo>
                  <a:pt x="185457" y="489195"/>
                  <a:pt x="370914" y="730682"/>
                  <a:pt x="793376" y="731802"/>
                </a:cubicBezTo>
                <a:cubicBezTo>
                  <a:pt x="1215838" y="732922"/>
                  <a:pt x="1992405" y="275722"/>
                  <a:pt x="2534770" y="254431"/>
                </a:cubicBezTo>
                <a:cubicBezTo>
                  <a:pt x="3077135" y="233140"/>
                  <a:pt x="3554505" y="636552"/>
                  <a:pt x="4047564" y="604055"/>
                </a:cubicBezTo>
                <a:cubicBezTo>
                  <a:pt x="4540623" y="571558"/>
                  <a:pt x="5049370" y="153578"/>
                  <a:pt x="5493123" y="59449"/>
                </a:cubicBezTo>
                <a:cubicBezTo>
                  <a:pt x="5936876" y="-34681"/>
                  <a:pt x="6323479" y="2298"/>
                  <a:pt x="6710082" y="39278"/>
                </a:cubicBezTo>
              </a:path>
            </a:pathLst>
          </a:custGeom>
          <a:noFill/>
          <a:ln>
            <a:solidFill>
              <a:srgbClr val="137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9D6A1EE5-BADD-AF91-13C2-2E0620661164}"/>
              </a:ext>
            </a:extLst>
          </p:cNvPr>
          <p:cNvSpPr>
            <a:spLocks noGrp="1"/>
          </p:cNvSpPr>
          <p:nvPr>
            <p:ph type="dt" sz="half" idx="10"/>
          </p:nvPr>
        </p:nvSpPr>
        <p:spPr/>
        <p:txBody>
          <a:bodyPr/>
          <a:lstStyle/>
          <a:p>
            <a:r>
              <a:rPr lang="de-DE" dirty="0"/>
              <a:t>Mars 2024 </a:t>
            </a:r>
            <a:endParaRPr lang="de-CH" dirty="0"/>
          </a:p>
        </p:txBody>
      </p:sp>
    </p:spTree>
    <p:extLst>
      <p:ext uri="{BB962C8B-B14F-4D97-AF65-F5344CB8AC3E}">
        <p14:creationId xmlns:p14="http://schemas.microsoft.com/office/powerpoint/2010/main" val="3663594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25596E98-0DD5-2B7A-E16F-56137146C244}"/>
              </a:ext>
            </a:extLst>
          </p:cNvPr>
          <p:cNvPicPr>
            <a:picLocks noChangeAspect="1"/>
          </p:cNvPicPr>
          <p:nvPr/>
        </p:nvPicPr>
        <p:blipFill>
          <a:blip r:embed="rId2"/>
          <a:stretch>
            <a:fillRect/>
          </a:stretch>
        </p:blipFill>
        <p:spPr>
          <a:xfrm>
            <a:off x="7143509" y="4563126"/>
            <a:ext cx="2985153" cy="898592"/>
          </a:xfrm>
          <a:prstGeom prst="rect">
            <a:avLst/>
          </a:prstGeom>
        </p:spPr>
      </p:pic>
      <p:pic>
        <p:nvPicPr>
          <p:cNvPr id="8" name="Grafik 7">
            <a:extLst>
              <a:ext uri="{FF2B5EF4-FFF2-40B4-BE49-F238E27FC236}">
                <a16:creationId xmlns:a16="http://schemas.microsoft.com/office/drawing/2014/main" id="{7D485C2D-5C0D-051F-661A-76EDF9D28B25}"/>
              </a:ext>
            </a:extLst>
          </p:cNvPr>
          <p:cNvPicPr>
            <a:picLocks noChangeAspect="1"/>
          </p:cNvPicPr>
          <p:nvPr/>
        </p:nvPicPr>
        <p:blipFill>
          <a:blip r:embed="rId3"/>
          <a:stretch>
            <a:fillRect/>
          </a:stretch>
        </p:blipFill>
        <p:spPr>
          <a:xfrm>
            <a:off x="3409091" y="8937612"/>
            <a:ext cx="10829544" cy="955548"/>
          </a:xfrm>
          <a:prstGeom prst="rect">
            <a:avLst/>
          </a:prstGeom>
        </p:spPr>
      </p:pic>
      <p:pic>
        <p:nvPicPr>
          <p:cNvPr id="7" name="Grafik 6">
            <a:extLst>
              <a:ext uri="{FF2B5EF4-FFF2-40B4-BE49-F238E27FC236}">
                <a16:creationId xmlns:a16="http://schemas.microsoft.com/office/drawing/2014/main" id="{A9E6CEA6-1643-F2B4-DE09-EFAAEC359714}"/>
              </a:ext>
            </a:extLst>
          </p:cNvPr>
          <p:cNvPicPr>
            <a:picLocks noChangeAspect="1"/>
          </p:cNvPicPr>
          <p:nvPr/>
        </p:nvPicPr>
        <p:blipFill>
          <a:blip r:embed="rId4"/>
          <a:stretch>
            <a:fillRect/>
          </a:stretch>
        </p:blipFill>
        <p:spPr>
          <a:xfrm flipH="1">
            <a:off x="-8161584" y="-4800208"/>
            <a:ext cx="11570675" cy="2323290"/>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Orientations</a:t>
            </a:r>
            <a:br>
              <a:rPr lang="fr-CH" noProof="0" dirty="0"/>
            </a:br>
            <a:r>
              <a:rPr lang="fr-CH" noProof="0" dirty="0">
                <a:solidFill>
                  <a:srgbClr val="EC1D23"/>
                </a:solidFill>
              </a:rPr>
              <a:t>Numériser l’accès + promouvoir l’innovation dans la distribution</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a:xfrm>
            <a:off x="11122354" y="6278708"/>
            <a:ext cx="486544" cy="1287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Inhaltsplatzhalter 2">
            <a:extLst>
              <a:ext uri="{FF2B5EF4-FFF2-40B4-BE49-F238E27FC236}">
                <a16:creationId xmlns:a16="http://schemas.microsoft.com/office/drawing/2014/main" id="{07E8038A-4398-FC08-91F6-CD06F80A6DCF}"/>
              </a:ext>
            </a:extLst>
          </p:cNvPr>
          <p:cNvSpPr txBox="1">
            <a:spLocks/>
          </p:cNvSpPr>
          <p:nvPr/>
        </p:nvSpPr>
        <p:spPr>
          <a:xfrm>
            <a:off x="502218" y="2317082"/>
            <a:ext cx="4536503" cy="2138032"/>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Garantie des recettes</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poursuivons le développement de standards, de prescriptions et de processus communs afin de lutter contre les abus relatifs aux titres de transport.</a:t>
            </a:r>
          </a:p>
        </p:txBody>
      </p:sp>
      <p:sp>
        <p:nvSpPr>
          <p:cNvPr id="14" name="Inhaltsplatzhalter 2">
            <a:extLst>
              <a:ext uri="{FF2B5EF4-FFF2-40B4-BE49-F238E27FC236}">
                <a16:creationId xmlns:a16="http://schemas.microsoft.com/office/drawing/2014/main" id="{2CA17EB1-A7E2-62B9-C53C-3EFACE3E0B76}"/>
              </a:ext>
            </a:extLst>
          </p:cNvPr>
          <p:cNvSpPr txBox="1">
            <a:spLocks/>
          </p:cNvSpPr>
          <p:nvPr/>
        </p:nvSpPr>
        <p:spPr>
          <a:xfrm>
            <a:off x="6096000" y="2322451"/>
            <a:ext cx="4536504" cy="2127295"/>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Répartition des recettes</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misons sur des technologies modernes pour répartir les recettes rapidement, sur la base de la consommation et de manière compréhensible et rentable.</a:t>
            </a:r>
          </a:p>
        </p:txBody>
      </p:sp>
      <p:pic>
        <p:nvPicPr>
          <p:cNvPr id="3" name="Grafik 2">
            <a:extLst>
              <a:ext uri="{FF2B5EF4-FFF2-40B4-BE49-F238E27FC236}">
                <a16:creationId xmlns:a16="http://schemas.microsoft.com/office/drawing/2014/main" id="{0F8A1E7B-AC8E-85AA-8564-AA1EE60E9A23}"/>
              </a:ext>
            </a:extLst>
          </p:cNvPr>
          <p:cNvPicPr>
            <a:picLocks noChangeAspect="1"/>
          </p:cNvPicPr>
          <p:nvPr/>
        </p:nvPicPr>
        <p:blipFill>
          <a:blip r:embed="rId5"/>
          <a:stretch>
            <a:fillRect/>
          </a:stretch>
        </p:blipFill>
        <p:spPr>
          <a:xfrm>
            <a:off x="-8315049" y="-5540287"/>
            <a:ext cx="2460280" cy="2777998"/>
          </a:xfrm>
          <a:prstGeom prst="rect">
            <a:avLst/>
          </a:prstGeom>
        </p:spPr>
      </p:pic>
      <p:sp>
        <p:nvSpPr>
          <p:cNvPr id="10" name="Freihandform 9">
            <a:extLst>
              <a:ext uri="{FF2B5EF4-FFF2-40B4-BE49-F238E27FC236}">
                <a16:creationId xmlns:a16="http://schemas.microsoft.com/office/drawing/2014/main" id="{18659017-4281-6628-FE89-4A3680E2A43C}"/>
              </a:ext>
            </a:extLst>
          </p:cNvPr>
          <p:cNvSpPr/>
          <p:nvPr/>
        </p:nvSpPr>
        <p:spPr>
          <a:xfrm rot="463360" flipH="1">
            <a:off x="8936497" y="-3015763"/>
            <a:ext cx="9338437" cy="1023538"/>
          </a:xfrm>
          <a:custGeom>
            <a:avLst/>
            <a:gdLst>
              <a:gd name="connsiteX0" fmla="*/ 0 w 6710082"/>
              <a:gd name="connsiteY0" fmla="*/ 247708 h 731804"/>
              <a:gd name="connsiteX1" fmla="*/ 793376 w 6710082"/>
              <a:gd name="connsiteY1" fmla="*/ 731802 h 731804"/>
              <a:gd name="connsiteX2" fmla="*/ 2534770 w 6710082"/>
              <a:gd name="connsiteY2" fmla="*/ 254431 h 731804"/>
              <a:gd name="connsiteX3" fmla="*/ 4047564 w 6710082"/>
              <a:gd name="connsiteY3" fmla="*/ 604055 h 731804"/>
              <a:gd name="connsiteX4" fmla="*/ 5493123 w 6710082"/>
              <a:gd name="connsiteY4" fmla="*/ 59449 h 731804"/>
              <a:gd name="connsiteX5" fmla="*/ 6710082 w 6710082"/>
              <a:gd name="connsiteY5" fmla="*/ 39278 h 73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0082" h="731804">
                <a:moveTo>
                  <a:pt x="0" y="247708"/>
                </a:moveTo>
                <a:cubicBezTo>
                  <a:pt x="185457" y="489195"/>
                  <a:pt x="370914" y="730682"/>
                  <a:pt x="793376" y="731802"/>
                </a:cubicBezTo>
                <a:cubicBezTo>
                  <a:pt x="1215838" y="732922"/>
                  <a:pt x="1992405" y="275722"/>
                  <a:pt x="2534770" y="254431"/>
                </a:cubicBezTo>
                <a:cubicBezTo>
                  <a:pt x="3077135" y="233140"/>
                  <a:pt x="3554505" y="636552"/>
                  <a:pt x="4047564" y="604055"/>
                </a:cubicBezTo>
                <a:cubicBezTo>
                  <a:pt x="4540623" y="571558"/>
                  <a:pt x="5049370" y="153578"/>
                  <a:pt x="5493123" y="59449"/>
                </a:cubicBezTo>
                <a:cubicBezTo>
                  <a:pt x="5936876" y="-34681"/>
                  <a:pt x="6323479" y="2298"/>
                  <a:pt x="6710082" y="39278"/>
                </a:cubicBezTo>
              </a:path>
            </a:pathLst>
          </a:custGeom>
          <a:noFill/>
          <a:ln>
            <a:solidFill>
              <a:srgbClr val="137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7BDC3F08-F24D-B6F7-6425-05A5FC43CC67}"/>
              </a:ext>
            </a:extLst>
          </p:cNvPr>
          <p:cNvPicPr>
            <a:picLocks noChangeAspect="1"/>
          </p:cNvPicPr>
          <p:nvPr/>
        </p:nvPicPr>
        <p:blipFill>
          <a:blip r:embed="rId6"/>
          <a:stretch>
            <a:fillRect/>
          </a:stretch>
        </p:blipFill>
        <p:spPr>
          <a:xfrm flipH="1">
            <a:off x="5555940" y="5487363"/>
            <a:ext cx="6048672" cy="582647"/>
          </a:xfrm>
          <a:prstGeom prst="rect">
            <a:avLst/>
          </a:prstGeom>
        </p:spPr>
      </p:pic>
      <p:pic>
        <p:nvPicPr>
          <p:cNvPr id="16" name="Grafik 15">
            <a:extLst>
              <a:ext uri="{FF2B5EF4-FFF2-40B4-BE49-F238E27FC236}">
                <a16:creationId xmlns:a16="http://schemas.microsoft.com/office/drawing/2014/main" id="{E1972272-B9B8-99B3-8694-5E868BBA6984}"/>
              </a:ext>
            </a:extLst>
          </p:cNvPr>
          <p:cNvPicPr>
            <a:picLocks noChangeAspect="1"/>
          </p:cNvPicPr>
          <p:nvPr/>
        </p:nvPicPr>
        <p:blipFill>
          <a:blip r:embed="rId7"/>
          <a:stretch>
            <a:fillRect/>
          </a:stretch>
        </p:blipFill>
        <p:spPr>
          <a:xfrm>
            <a:off x="6711461" y="5965278"/>
            <a:ext cx="2700300" cy="450875"/>
          </a:xfrm>
          <a:prstGeom prst="rect">
            <a:avLst/>
          </a:prstGeom>
        </p:spPr>
      </p:pic>
      <p:pic>
        <p:nvPicPr>
          <p:cNvPr id="19" name="Grafik 18">
            <a:extLst>
              <a:ext uri="{FF2B5EF4-FFF2-40B4-BE49-F238E27FC236}">
                <a16:creationId xmlns:a16="http://schemas.microsoft.com/office/drawing/2014/main" id="{1908C2F9-E4A1-5138-835E-D9A241CF59A9}"/>
              </a:ext>
            </a:extLst>
          </p:cNvPr>
          <p:cNvPicPr>
            <a:picLocks noChangeAspect="1"/>
          </p:cNvPicPr>
          <p:nvPr/>
        </p:nvPicPr>
        <p:blipFill>
          <a:blip r:embed="rId8"/>
          <a:stretch>
            <a:fillRect/>
          </a:stretch>
        </p:blipFill>
        <p:spPr>
          <a:xfrm>
            <a:off x="9303749" y="5350787"/>
            <a:ext cx="648072" cy="650991"/>
          </a:xfrm>
          <a:prstGeom prst="rect">
            <a:avLst/>
          </a:prstGeom>
        </p:spPr>
      </p:pic>
      <p:pic>
        <p:nvPicPr>
          <p:cNvPr id="21" name="Grafik 20">
            <a:extLst>
              <a:ext uri="{FF2B5EF4-FFF2-40B4-BE49-F238E27FC236}">
                <a16:creationId xmlns:a16="http://schemas.microsoft.com/office/drawing/2014/main" id="{6A2925DE-615C-6FD7-D705-C2A8F0C5FB70}"/>
              </a:ext>
            </a:extLst>
          </p:cNvPr>
          <p:cNvPicPr>
            <a:picLocks noChangeAspect="1"/>
          </p:cNvPicPr>
          <p:nvPr/>
        </p:nvPicPr>
        <p:blipFill>
          <a:blip r:embed="rId9"/>
          <a:stretch>
            <a:fillRect/>
          </a:stretch>
        </p:blipFill>
        <p:spPr>
          <a:xfrm>
            <a:off x="7368582" y="5702318"/>
            <a:ext cx="1125077" cy="361632"/>
          </a:xfrm>
          <a:prstGeom prst="rect">
            <a:avLst/>
          </a:prstGeom>
        </p:spPr>
      </p:pic>
      <p:sp>
        <p:nvSpPr>
          <p:cNvPr id="24" name="Freihandform 23">
            <a:extLst>
              <a:ext uri="{FF2B5EF4-FFF2-40B4-BE49-F238E27FC236}">
                <a16:creationId xmlns:a16="http://schemas.microsoft.com/office/drawing/2014/main" id="{D1D6F40C-15E0-9F64-D86C-F0A686795B3C}"/>
              </a:ext>
            </a:extLst>
          </p:cNvPr>
          <p:cNvSpPr/>
          <p:nvPr/>
        </p:nvSpPr>
        <p:spPr>
          <a:xfrm rot="183653">
            <a:off x="7467062" y="-135244"/>
            <a:ext cx="8456103" cy="1233123"/>
          </a:xfrm>
          <a:custGeom>
            <a:avLst/>
            <a:gdLst>
              <a:gd name="connsiteX0" fmla="*/ 0 w 9543495"/>
              <a:gd name="connsiteY0" fmla="*/ 275207 h 1729580"/>
              <a:gd name="connsiteX1" fmla="*/ 1615736 w 9543495"/>
              <a:gd name="connsiteY1" fmla="*/ 506027 h 1729580"/>
              <a:gd name="connsiteX2" fmla="*/ 3178206 w 9543495"/>
              <a:gd name="connsiteY2" fmla="*/ 1340528 h 1729580"/>
              <a:gd name="connsiteX3" fmla="*/ 4607511 w 9543495"/>
              <a:gd name="connsiteY3" fmla="*/ 621437 h 1729580"/>
              <a:gd name="connsiteX4" fmla="*/ 5646198 w 9543495"/>
              <a:gd name="connsiteY4" fmla="*/ 763479 h 1729580"/>
              <a:gd name="connsiteX5" fmla="*/ 7208668 w 9543495"/>
              <a:gd name="connsiteY5" fmla="*/ 1660124 h 1729580"/>
              <a:gd name="connsiteX6" fmla="*/ 8478175 w 9543495"/>
              <a:gd name="connsiteY6" fmla="*/ 1482571 h 1729580"/>
              <a:gd name="connsiteX7" fmla="*/ 9543495 w 9543495"/>
              <a:gd name="connsiteY7" fmla="*/ 0 h 17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495" h="1729580">
                <a:moveTo>
                  <a:pt x="0" y="275207"/>
                </a:moveTo>
                <a:cubicBezTo>
                  <a:pt x="543017" y="301840"/>
                  <a:pt x="1086035" y="328474"/>
                  <a:pt x="1615736" y="506027"/>
                </a:cubicBezTo>
                <a:cubicBezTo>
                  <a:pt x="2145437" y="683580"/>
                  <a:pt x="2679577" y="1321293"/>
                  <a:pt x="3178206" y="1340528"/>
                </a:cubicBezTo>
                <a:cubicBezTo>
                  <a:pt x="3676835" y="1359763"/>
                  <a:pt x="4196179" y="717612"/>
                  <a:pt x="4607511" y="621437"/>
                </a:cubicBezTo>
                <a:cubicBezTo>
                  <a:pt x="5018843" y="525262"/>
                  <a:pt x="5212672" y="590365"/>
                  <a:pt x="5646198" y="763479"/>
                </a:cubicBezTo>
                <a:cubicBezTo>
                  <a:pt x="6079724" y="936593"/>
                  <a:pt x="6736672" y="1540275"/>
                  <a:pt x="7208668" y="1660124"/>
                </a:cubicBezTo>
                <a:cubicBezTo>
                  <a:pt x="7680664" y="1779973"/>
                  <a:pt x="8089037" y="1759258"/>
                  <a:pt x="8478175" y="1482571"/>
                </a:cubicBezTo>
                <a:cubicBezTo>
                  <a:pt x="8867313" y="1205884"/>
                  <a:pt x="9205404" y="602942"/>
                  <a:pt x="9543495" y="0"/>
                </a:cubicBezTo>
              </a:path>
            </a:pathLst>
          </a:custGeom>
          <a:noFill/>
          <a:ln>
            <a:solidFill>
              <a:srgbClr val="137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E861ECF7-51C9-8631-BA36-30E44276BBAF}"/>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6A13848E-1CF4-3AD2-822D-C621BAEB784E}"/>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1858631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Objectif 6</a:t>
            </a:r>
            <a:br>
              <a:rPr lang="fr-CH" noProof="0" dirty="0"/>
            </a:br>
            <a:r>
              <a:rPr lang="fr-CH" noProof="0" dirty="0">
                <a:solidFill>
                  <a:srgbClr val="EC1D23"/>
                </a:solidFill>
              </a:rPr>
              <a:t>Standardiser l’information à la clientèle</a:t>
            </a: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8" y="2240868"/>
            <a:ext cx="4897438" cy="3854114"/>
          </a:xfrm>
        </p:spPr>
        <p:txBody>
          <a:bodyPr/>
          <a:lstStyle/>
          <a:p>
            <a:pPr algn="l">
              <a:lnSpc>
                <a:spcPct val="100000"/>
              </a:lnSpc>
            </a:pPr>
            <a:r>
              <a:rPr lang="fr-CH" sz="1800" noProof="0" dirty="0">
                <a:effectLst/>
                <a:latin typeface="Arial" panose="020B0604020202020204" pitchFamily="34" charset="0"/>
                <a:ea typeface="Arial" panose="020B0604020202020204" pitchFamily="34" charset="0"/>
              </a:rPr>
              <a:t>Nous garantissons que l’information à la clientèle soit standardisée et facilement compréhensible.</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Grafik 10">
            <a:extLst>
              <a:ext uri="{FF2B5EF4-FFF2-40B4-BE49-F238E27FC236}">
                <a16:creationId xmlns:a16="http://schemas.microsoft.com/office/drawing/2014/main" id="{70DEBB7B-7567-463E-4FE2-3D60E417F8B7}"/>
              </a:ext>
            </a:extLst>
          </p:cNvPr>
          <p:cNvPicPr>
            <a:picLocks noChangeAspect="1"/>
          </p:cNvPicPr>
          <p:nvPr/>
        </p:nvPicPr>
        <p:blipFill>
          <a:blip r:embed="rId2"/>
          <a:stretch>
            <a:fillRect/>
          </a:stretch>
        </p:blipFill>
        <p:spPr>
          <a:xfrm>
            <a:off x="7779500" y="1551489"/>
            <a:ext cx="2897916" cy="4886683"/>
          </a:xfrm>
          <a:prstGeom prst="rect">
            <a:avLst/>
          </a:prstGeom>
        </p:spPr>
      </p:pic>
      <p:sp>
        <p:nvSpPr>
          <p:cNvPr id="12" name="Freihandform 11">
            <a:extLst>
              <a:ext uri="{FF2B5EF4-FFF2-40B4-BE49-F238E27FC236}">
                <a16:creationId xmlns:a16="http://schemas.microsoft.com/office/drawing/2014/main" id="{6C1F3137-C7F9-C107-0F90-9A626467178C}"/>
              </a:ext>
            </a:extLst>
          </p:cNvPr>
          <p:cNvSpPr/>
          <p:nvPr/>
        </p:nvSpPr>
        <p:spPr>
          <a:xfrm>
            <a:off x="7050905" y="-3727977"/>
            <a:ext cx="8315325" cy="2250362"/>
          </a:xfrm>
          <a:custGeom>
            <a:avLst/>
            <a:gdLst>
              <a:gd name="connsiteX0" fmla="*/ 0 w 8315325"/>
              <a:gd name="connsiteY0" fmla="*/ 2214563 h 2250362"/>
              <a:gd name="connsiteX1" fmla="*/ 2357437 w 8315325"/>
              <a:gd name="connsiteY1" fmla="*/ 2143125 h 2250362"/>
              <a:gd name="connsiteX2" fmla="*/ 5143500 w 8315325"/>
              <a:gd name="connsiteY2" fmla="*/ 1314450 h 2250362"/>
              <a:gd name="connsiteX3" fmla="*/ 4757737 w 8315325"/>
              <a:gd name="connsiteY3" fmla="*/ 1085850 h 2250362"/>
              <a:gd name="connsiteX4" fmla="*/ 4514850 w 8315325"/>
              <a:gd name="connsiteY4" fmla="*/ 1257300 h 2250362"/>
              <a:gd name="connsiteX5" fmla="*/ 6115050 w 8315325"/>
              <a:gd name="connsiteY5" fmla="*/ 985838 h 2250362"/>
              <a:gd name="connsiteX6" fmla="*/ 8315325 w 8315325"/>
              <a:gd name="connsiteY6" fmla="*/ 0 h 225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5325" h="2250362">
                <a:moveTo>
                  <a:pt x="0" y="2214563"/>
                </a:moveTo>
                <a:cubicBezTo>
                  <a:pt x="750093" y="2253853"/>
                  <a:pt x="1500187" y="2293144"/>
                  <a:pt x="2357437" y="2143125"/>
                </a:cubicBezTo>
                <a:cubicBezTo>
                  <a:pt x="3214687" y="1993106"/>
                  <a:pt x="4743450" y="1490662"/>
                  <a:pt x="5143500" y="1314450"/>
                </a:cubicBezTo>
                <a:cubicBezTo>
                  <a:pt x="5543550" y="1138238"/>
                  <a:pt x="4862512" y="1095375"/>
                  <a:pt x="4757737" y="1085850"/>
                </a:cubicBezTo>
                <a:cubicBezTo>
                  <a:pt x="4652962" y="1076325"/>
                  <a:pt x="4288631" y="1273969"/>
                  <a:pt x="4514850" y="1257300"/>
                </a:cubicBezTo>
                <a:cubicBezTo>
                  <a:pt x="4741069" y="1240631"/>
                  <a:pt x="5481638" y="1195388"/>
                  <a:pt x="6115050" y="985838"/>
                </a:cubicBezTo>
                <a:cubicBezTo>
                  <a:pt x="6748463" y="776288"/>
                  <a:pt x="7531894" y="388144"/>
                  <a:pt x="8315325" y="0"/>
                </a:cubicBezTo>
              </a:path>
            </a:pathLst>
          </a:custGeom>
          <a:noFill/>
          <a:ln>
            <a:solidFill>
              <a:srgbClr val="137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atumsplatzhalter 6">
            <a:extLst>
              <a:ext uri="{FF2B5EF4-FFF2-40B4-BE49-F238E27FC236}">
                <a16:creationId xmlns:a16="http://schemas.microsoft.com/office/drawing/2014/main" id="{FB22155B-3C1F-6B04-40A1-FDDD044B7093}"/>
              </a:ext>
            </a:extLst>
          </p:cNvPr>
          <p:cNvSpPr>
            <a:spLocks noGrp="1"/>
          </p:cNvSpPr>
          <p:nvPr>
            <p:ph type="dt" sz="half" idx="10"/>
          </p:nvPr>
        </p:nvSpPr>
        <p:spPr/>
        <p:txBody>
          <a:bodyPr/>
          <a:lstStyle/>
          <a:p>
            <a:r>
              <a:rPr lang="de-DE" dirty="0"/>
              <a:t>Mars 2024 </a:t>
            </a:r>
            <a:endParaRPr lang="de-CH" dirty="0"/>
          </a:p>
        </p:txBody>
      </p:sp>
      <p:sp>
        <p:nvSpPr>
          <p:cNvPr id="8" name="Fußzeilenplatzhalter 7">
            <a:extLst>
              <a:ext uri="{FF2B5EF4-FFF2-40B4-BE49-F238E27FC236}">
                <a16:creationId xmlns:a16="http://schemas.microsoft.com/office/drawing/2014/main" id="{D9E99D44-2B9E-1ED8-8BD0-A6B371009AE0}"/>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387821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D6C8362-B350-1EBE-001A-C9B9045E1C1E}"/>
              </a:ext>
            </a:extLst>
          </p:cNvPr>
          <p:cNvPicPr>
            <a:picLocks noChangeAspect="1"/>
          </p:cNvPicPr>
          <p:nvPr/>
        </p:nvPicPr>
        <p:blipFill>
          <a:blip r:embed="rId2"/>
          <a:stretch>
            <a:fillRect/>
          </a:stretch>
        </p:blipFill>
        <p:spPr>
          <a:xfrm>
            <a:off x="10578498" y="5589240"/>
            <a:ext cx="1728192" cy="551081"/>
          </a:xfrm>
          <a:prstGeom prst="rect">
            <a:avLst/>
          </a:prstGeom>
        </p:spPr>
      </p:pic>
      <p:sp>
        <p:nvSpPr>
          <p:cNvPr id="2" name="Titel 1">
            <a:extLst>
              <a:ext uri="{FF2B5EF4-FFF2-40B4-BE49-F238E27FC236}">
                <a16:creationId xmlns:a16="http://schemas.microsoft.com/office/drawing/2014/main" id="{3B2D10BC-B6F3-4B3D-982A-E43305800191}"/>
              </a:ext>
            </a:extLst>
          </p:cNvPr>
          <p:cNvSpPr>
            <a:spLocks noGrp="1"/>
          </p:cNvSpPr>
          <p:nvPr>
            <p:ph type="title"/>
          </p:nvPr>
        </p:nvSpPr>
        <p:spPr/>
        <p:txBody>
          <a:bodyPr/>
          <a:lstStyle/>
          <a:p>
            <a:r>
              <a:rPr lang="fr-CH" noProof="0" dirty="0"/>
              <a:t>Plan</a:t>
            </a:r>
            <a:br>
              <a:rPr lang="fr-CH" noProof="0" dirty="0"/>
            </a:br>
            <a:r>
              <a:rPr lang="fr-CH" noProof="0" dirty="0">
                <a:solidFill>
                  <a:srgbClr val="EC1D23"/>
                </a:solidFill>
              </a:rPr>
              <a:t>Notre programme pour aujourd’hui</a:t>
            </a:r>
            <a:endParaRPr lang="fr-CH" noProof="0" dirty="0"/>
          </a:p>
        </p:txBody>
      </p:sp>
      <p:graphicFrame>
        <p:nvGraphicFramePr>
          <p:cNvPr id="7" name="Inhaltsplatzhalter 6">
            <a:extLst>
              <a:ext uri="{FF2B5EF4-FFF2-40B4-BE49-F238E27FC236}">
                <a16:creationId xmlns:a16="http://schemas.microsoft.com/office/drawing/2014/main" id="{0A94BD8C-73F2-4D54-B21C-1F88B3D740C2}"/>
              </a:ext>
            </a:extLst>
          </p:cNvPr>
          <p:cNvGraphicFramePr>
            <a:graphicFrameLocks noGrp="1"/>
          </p:cNvGraphicFramePr>
          <p:nvPr>
            <p:ph idx="1"/>
            <p:extLst>
              <p:ext uri="{D42A27DB-BD31-4B8C-83A1-F6EECF244321}">
                <p14:modId xmlns:p14="http://schemas.microsoft.com/office/powerpoint/2010/main" val="4180309880"/>
              </p:ext>
            </p:extLst>
          </p:nvPr>
        </p:nvGraphicFramePr>
        <p:xfrm>
          <a:off x="489995" y="1916832"/>
          <a:ext cx="11205117" cy="3492600"/>
        </p:xfrm>
        <a:graphic>
          <a:graphicData uri="http://schemas.openxmlformats.org/drawingml/2006/table">
            <a:tbl>
              <a:tblPr firstRow="1" bandRow="1">
                <a:tableStyleId>{2D5ABB26-0587-4C30-8999-92F81FD0307C}</a:tableStyleId>
              </a:tblPr>
              <a:tblGrid>
                <a:gridCol w="486544">
                  <a:extLst>
                    <a:ext uri="{9D8B030D-6E8A-4147-A177-3AD203B41FA5}">
                      <a16:colId xmlns:a16="http://schemas.microsoft.com/office/drawing/2014/main" val="2176069974"/>
                    </a:ext>
                  </a:extLst>
                </a:gridCol>
                <a:gridCol w="10718573">
                  <a:extLst>
                    <a:ext uri="{9D8B030D-6E8A-4147-A177-3AD203B41FA5}">
                      <a16:colId xmlns:a16="http://schemas.microsoft.com/office/drawing/2014/main" val="1640685506"/>
                    </a:ext>
                  </a:extLst>
                </a:gridCol>
              </a:tblGrid>
              <a:tr h="624484">
                <a:tc>
                  <a:txBody>
                    <a:bodyPr/>
                    <a:lstStyle/>
                    <a:p>
                      <a:r>
                        <a:rPr lang="fr-CH" sz="3000" b="0" noProof="0" dirty="0">
                          <a:latin typeface="+mj-lt"/>
                        </a:rPr>
                        <a:t>1</a:t>
                      </a:r>
                    </a:p>
                  </a:txBody>
                  <a:tcPr marL="0" marR="0" marT="0" marB="54000"/>
                </a:tc>
                <a:tc>
                  <a:txBody>
                    <a:bodyPr/>
                    <a:lstStyle/>
                    <a:p>
                      <a:r>
                        <a:rPr lang="fr-CH" sz="3000" noProof="0" dirty="0">
                          <a:latin typeface="+mj-lt"/>
                        </a:rPr>
                        <a:t>Vision: notre position commune</a:t>
                      </a:r>
                    </a:p>
                    <a:p>
                      <a:endParaRPr lang="fr-CH" sz="3000" noProof="0" dirty="0">
                        <a:latin typeface="+mj-lt"/>
                      </a:endParaRPr>
                    </a:p>
                  </a:txBody>
                  <a:tcPr marL="0" marR="0" marT="0" marB="54000"/>
                </a:tc>
                <a:extLst>
                  <a:ext uri="{0D108BD9-81ED-4DB2-BD59-A6C34878D82A}">
                    <a16:rowId xmlns:a16="http://schemas.microsoft.com/office/drawing/2014/main" val="2593256155"/>
                  </a:ext>
                </a:extLst>
              </a:tr>
              <a:tr h="919314">
                <a:tc>
                  <a:txBody>
                    <a:bodyPr/>
                    <a:lstStyle/>
                    <a:p>
                      <a:r>
                        <a:rPr lang="fr-CH" sz="3000" b="0" noProof="0" dirty="0">
                          <a:latin typeface="+mj-lt"/>
                        </a:rPr>
                        <a:t>2</a:t>
                      </a:r>
                    </a:p>
                  </a:txBody>
                  <a:tcPr marL="0" marR="0" marT="0" marB="54000"/>
                </a:tc>
                <a:tc>
                  <a:txBody>
                    <a:bodyPr/>
                    <a:lstStyle/>
                    <a:p>
                      <a:r>
                        <a:rPr lang="fr-CH" sz="3000" noProof="0" dirty="0">
                          <a:latin typeface="+mj-lt"/>
                        </a:rPr>
                        <a:t>Objectifs stratégiques: ce que vous voulons atteindre d’ici </a:t>
                      </a:r>
                      <a:r>
                        <a:rPr lang="fr-CH" sz="3000" noProof="0" dirty="0">
                          <a:solidFill>
                            <a:schemeClr val="tx1"/>
                          </a:solidFill>
                          <a:latin typeface="+mj-lt"/>
                        </a:rPr>
                        <a:t>2035</a:t>
                      </a:r>
                    </a:p>
                    <a:p>
                      <a:endParaRPr lang="fr-CH" sz="3000" noProof="0" dirty="0">
                        <a:solidFill>
                          <a:schemeClr val="tx1"/>
                        </a:solidFill>
                        <a:latin typeface="+mj-lt"/>
                      </a:endParaRPr>
                    </a:p>
                  </a:txBody>
                  <a:tcPr marL="0" marR="0" marT="0" marB="54000"/>
                </a:tc>
                <a:extLst>
                  <a:ext uri="{0D108BD9-81ED-4DB2-BD59-A6C34878D82A}">
                    <a16:rowId xmlns:a16="http://schemas.microsoft.com/office/drawing/2014/main" val="969357405"/>
                  </a:ext>
                </a:extLst>
              </a:tr>
              <a:tr h="624484">
                <a:tc>
                  <a:txBody>
                    <a:bodyPr/>
                    <a:lstStyle/>
                    <a:p>
                      <a:r>
                        <a:rPr lang="fr-CH" sz="3000" b="0" noProof="0" dirty="0">
                          <a:latin typeface="+mj-lt"/>
                        </a:rPr>
                        <a:t>3</a:t>
                      </a:r>
                    </a:p>
                  </a:txBody>
                  <a:tcPr marL="0" marR="0" marT="0" marB="54000"/>
                </a:tc>
                <a:tc>
                  <a:txBody>
                    <a:bodyPr/>
                    <a:lstStyle/>
                    <a:p>
                      <a:r>
                        <a:rPr lang="fr-CH" sz="3000" noProof="0" dirty="0">
                          <a:latin typeface="+mj-lt"/>
                        </a:rPr>
                        <a:t>Plan d’action</a:t>
                      </a:r>
                      <a:r>
                        <a:rPr lang="fr-CH" sz="3000" noProof="0" dirty="0">
                          <a:solidFill>
                            <a:schemeClr val="tx1"/>
                          </a:solidFill>
                          <a:latin typeface="+mj-lt"/>
                        </a:rPr>
                        <a:t>: nos mesures concrètes pour atteindre les objectifs</a:t>
                      </a:r>
                    </a:p>
                  </a:txBody>
                  <a:tcPr marL="0" marR="0" marT="0" marB="54000"/>
                </a:tc>
                <a:extLst>
                  <a:ext uri="{0D108BD9-81ED-4DB2-BD59-A6C34878D82A}">
                    <a16:rowId xmlns:a16="http://schemas.microsoft.com/office/drawing/2014/main" val="4278880785"/>
                  </a:ext>
                </a:extLst>
              </a:tr>
              <a:tr h="378792">
                <a:tc>
                  <a:txBody>
                    <a:bodyPr/>
                    <a:lstStyle/>
                    <a:p>
                      <a:endParaRPr lang="fr-CH" sz="3500" b="0" noProof="0" dirty="0">
                        <a:latin typeface="+mj-lt"/>
                      </a:endParaRPr>
                    </a:p>
                  </a:txBody>
                  <a:tcPr marL="0" marR="0" marT="0" marB="54000"/>
                </a:tc>
                <a:tc>
                  <a:txBody>
                    <a:bodyPr/>
                    <a:lstStyle/>
                    <a:p>
                      <a:endParaRPr lang="fr-CH" sz="3500" noProof="0" dirty="0"/>
                    </a:p>
                  </a:txBody>
                  <a:tcPr marL="0" marR="0" marT="0" marB="54000"/>
                </a:tc>
                <a:extLst>
                  <a:ext uri="{0D108BD9-81ED-4DB2-BD59-A6C34878D82A}">
                    <a16:rowId xmlns:a16="http://schemas.microsoft.com/office/drawing/2014/main" val="124508217"/>
                  </a:ext>
                </a:extLst>
              </a:tr>
            </a:tbl>
          </a:graphicData>
        </a:graphic>
      </p:graphicFrame>
      <p:sp>
        <p:nvSpPr>
          <p:cNvPr id="6" name="Foliennummernplatzhalter 5">
            <a:extLst>
              <a:ext uri="{FF2B5EF4-FFF2-40B4-BE49-F238E27FC236}">
                <a16:creationId xmlns:a16="http://schemas.microsoft.com/office/drawing/2014/main" id="{D452A120-7D70-4F3B-B57F-1906DB357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Grafik 4">
            <a:extLst>
              <a:ext uri="{FF2B5EF4-FFF2-40B4-BE49-F238E27FC236}">
                <a16:creationId xmlns:a16="http://schemas.microsoft.com/office/drawing/2014/main" id="{E41957BB-2CD2-BCFE-2309-F72613960777}"/>
              </a:ext>
            </a:extLst>
          </p:cNvPr>
          <p:cNvPicPr>
            <a:picLocks noChangeAspect="1"/>
          </p:cNvPicPr>
          <p:nvPr/>
        </p:nvPicPr>
        <p:blipFill>
          <a:blip r:embed="rId3"/>
          <a:stretch>
            <a:fillRect/>
          </a:stretch>
        </p:blipFill>
        <p:spPr>
          <a:xfrm>
            <a:off x="9926777" y="5427138"/>
            <a:ext cx="1178891" cy="1041623"/>
          </a:xfrm>
          <a:prstGeom prst="rect">
            <a:avLst/>
          </a:prstGeom>
        </p:spPr>
      </p:pic>
      <p:pic>
        <p:nvPicPr>
          <p:cNvPr id="4" name="Grafik 3">
            <a:extLst>
              <a:ext uri="{FF2B5EF4-FFF2-40B4-BE49-F238E27FC236}">
                <a16:creationId xmlns:a16="http://schemas.microsoft.com/office/drawing/2014/main" id="{419B6E03-066B-C52E-51F5-2BDF0DF080AD}"/>
              </a:ext>
            </a:extLst>
          </p:cNvPr>
          <p:cNvPicPr>
            <a:picLocks noChangeAspect="1"/>
          </p:cNvPicPr>
          <p:nvPr/>
        </p:nvPicPr>
        <p:blipFill>
          <a:blip r:embed="rId4"/>
          <a:stretch>
            <a:fillRect/>
          </a:stretch>
        </p:blipFill>
        <p:spPr>
          <a:xfrm>
            <a:off x="7626860" y="5580882"/>
            <a:ext cx="2015873" cy="660002"/>
          </a:xfrm>
          <a:prstGeom prst="rect">
            <a:avLst/>
          </a:prstGeom>
        </p:spPr>
      </p:pic>
      <p:sp>
        <p:nvSpPr>
          <p:cNvPr id="8" name="Datumsplatzhalter 7">
            <a:extLst>
              <a:ext uri="{FF2B5EF4-FFF2-40B4-BE49-F238E27FC236}">
                <a16:creationId xmlns:a16="http://schemas.microsoft.com/office/drawing/2014/main" id="{95533950-2A79-8719-CA2B-FBB20B680DD4}"/>
              </a:ext>
            </a:extLst>
          </p:cNvPr>
          <p:cNvSpPr>
            <a:spLocks noGrp="1"/>
          </p:cNvSpPr>
          <p:nvPr>
            <p:ph type="dt" sz="half" idx="10"/>
          </p:nvPr>
        </p:nvSpPr>
        <p:spPr/>
        <p:txBody>
          <a:bodyPr/>
          <a:lstStyle/>
          <a:p>
            <a:r>
              <a:rPr lang="de-DE" dirty="0"/>
              <a:t>Mars 2024 </a:t>
            </a:r>
            <a:endParaRPr lang="de-CH" dirty="0"/>
          </a:p>
        </p:txBody>
      </p:sp>
      <p:sp>
        <p:nvSpPr>
          <p:cNvPr id="9" name="Fußzeilenplatzhalter 8">
            <a:extLst>
              <a:ext uri="{FF2B5EF4-FFF2-40B4-BE49-F238E27FC236}">
                <a16:creationId xmlns:a16="http://schemas.microsoft.com/office/drawing/2014/main" id="{05E7691B-07FF-CC28-F6B6-CD8B6BB088DD}"/>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175074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Orientations</a:t>
            </a:r>
            <a:br>
              <a:rPr lang="fr-CH" noProof="0" dirty="0"/>
            </a:br>
            <a:r>
              <a:rPr lang="fr-CH" noProof="0" dirty="0">
                <a:solidFill>
                  <a:srgbClr val="EC1D23"/>
                </a:solidFill>
              </a:rPr>
              <a:t>Standardiser l’information à la clientèle</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Inhaltsplatzhalter 2">
            <a:extLst>
              <a:ext uri="{FF2B5EF4-FFF2-40B4-BE49-F238E27FC236}">
                <a16:creationId xmlns:a16="http://schemas.microsoft.com/office/drawing/2014/main" id="{2CA7D4B7-600D-C5EE-B405-A21D7FFCB303}"/>
              </a:ext>
            </a:extLst>
          </p:cNvPr>
          <p:cNvSpPr txBox="1">
            <a:spLocks/>
          </p:cNvSpPr>
          <p:nvPr/>
        </p:nvSpPr>
        <p:spPr>
          <a:xfrm>
            <a:off x="496888" y="1689226"/>
            <a:ext cx="4907955" cy="3251942"/>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Information à la clientèle standardisée</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En collaboration avec l’OFT et au nom de toutes les entreprises au titre d’une concession de transport, nous standardisons l’information à la clientèle en temps normal et en cas de dérangement.</a:t>
            </a:r>
          </a:p>
          <a:p>
            <a:pPr>
              <a:lnSpc>
                <a:spcPct val="100000"/>
              </a:lnSpc>
            </a:pPr>
            <a:endParaRPr lang="fr-CH"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veillons à une cohérence dans tout le système, afin d’aider notre clientèle à s’orienter dans les transports publics</a:t>
            </a:r>
            <a:r>
              <a:rPr lang="de-CH" dirty="0">
                <a:latin typeface="Arial" panose="020B0604020202020204" pitchFamily="34" charset="0"/>
                <a:ea typeface="Arial" panose="020B0604020202020204" pitchFamily="34" charset="0"/>
              </a:rPr>
              <a:t>.</a:t>
            </a:r>
          </a:p>
          <a:p>
            <a:endParaRPr lang="de-CH" b="1" dirty="0">
              <a:latin typeface="Arial" panose="020B0604020202020204" pitchFamily="34" charset="0"/>
              <a:ea typeface="Arial" panose="020B0604020202020204" pitchFamily="34" charset="0"/>
            </a:endParaRPr>
          </a:p>
        </p:txBody>
      </p:sp>
      <p:sp>
        <p:nvSpPr>
          <p:cNvPr id="11" name="Inhaltsplatzhalter 2">
            <a:extLst>
              <a:ext uri="{FF2B5EF4-FFF2-40B4-BE49-F238E27FC236}">
                <a16:creationId xmlns:a16="http://schemas.microsoft.com/office/drawing/2014/main" id="{15091528-6BDE-116D-21D1-453000295A8F}"/>
              </a:ext>
            </a:extLst>
          </p:cNvPr>
          <p:cNvSpPr txBox="1">
            <a:spLocks/>
          </p:cNvSpPr>
          <p:nvPr/>
        </p:nvSpPr>
        <p:spPr>
          <a:xfrm>
            <a:off x="6582054" y="4524904"/>
            <a:ext cx="4907955" cy="1658402"/>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Poursuite du développement de l’information à la clientèle</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exploitons les possibilités de la saisie numérique des données de voyage pour continuer à développer l’information à la clientèle.</a:t>
            </a:r>
            <a:endParaRPr lang="de-CH" dirty="0">
              <a:latin typeface="Arial" panose="020B0604020202020204" pitchFamily="34" charset="0"/>
              <a:ea typeface="Arial" panose="020B0604020202020204" pitchFamily="34" charset="0"/>
            </a:endParaRPr>
          </a:p>
        </p:txBody>
      </p:sp>
      <p:sp>
        <p:nvSpPr>
          <p:cNvPr id="12" name="Inhaltsplatzhalter 2">
            <a:extLst>
              <a:ext uri="{FF2B5EF4-FFF2-40B4-BE49-F238E27FC236}">
                <a16:creationId xmlns:a16="http://schemas.microsoft.com/office/drawing/2014/main" id="{6E6146A4-B0E7-BA24-91E2-76F0DD8BF8BA}"/>
              </a:ext>
            </a:extLst>
          </p:cNvPr>
          <p:cNvSpPr txBox="1">
            <a:spLocks/>
          </p:cNvSpPr>
          <p:nvPr/>
        </p:nvSpPr>
        <p:spPr>
          <a:xfrm>
            <a:off x="6582053" y="1689226"/>
            <a:ext cx="4907955" cy="2611812"/>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Information à la clientèle optimisée</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En collaboration avec l’OFT et au nom de toutes les entreprises au titre d’une concession de transport, nous veillons à une information à la clientèle claire et répondant aux besoins. De plus, nous créons les conditions pour que la clientèle puisse personnaliser les informations qu’elle obtient</a:t>
            </a:r>
            <a:r>
              <a:rPr lang="de-CH" dirty="0">
                <a:latin typeface="Arial" panose="020B0604020202020204" pitchFamily="34" charset="0"/>
                <a:ea typeface="Arial" panose="020B0604020202020204" pitchFamily="34" charset="0"/>
              </a:rPr>
              <a:t>.</a:t>
            </a:r>
          </a:p>
        </p:txBody>
      </p:sp>
      <p:pic>
        <p:nvPicPr>
          <p:cNvPr id="5" name="Grafik 4">
            <a:extLst>
              <a:ext uri="{FF2B5EF4-FFF2-40B4-BE49-F238E27FC236}">
                <a16:creationId xmlns:a16="http://schemas.microsoft.com/office/drawing/2014/main" id="{157F1421-5390-47D4-4419-35BA93422FDF}"/>
              </a:ext>
            </a:extLst>
          </p:cNvPr>
          <p:cNvPicPr>
            <a:picLocks noChangeAspect="1"/>
          </p:cNvPicPr>
          <p:nvPr/>
        </p:nvPicPr>
        <p:blipFill>
          <a:blip r:embed="rId2"/>
          <a:stretch>
            <a:fillRect/>
          </a:stretch>
        </p:blipFill>
        <p:spPr>
          <a:xfrm rot="20934156">
            <a:off x="4451103" y="4607640"/>
            <a:ext cx="2048581" cy="3299571"/>
          </a:xfrm>
          <a:prstGeom prst="rect">
            <a:avLst/>
          </a:prstGeom>
        </p:spPr>
      </p:pic>
      <p:sp>
        <p:nvSpPr>
          <p:cNvPr id="9" name="Datumsplatzhalter 8">
            <a:extLst>
              <a:ext uri="{FF2B5EF4-FFF2-40B4-BE49-F238E27FC236}">
                <a16:creationId xmlns:a16="http://schemas.microsoft.com/office/drawing/2014/main" id="{519CC798-0674-393F-9FB2-D0C6E8A4B337}"/>
              </a:ext>
            </a:extLst>
          </p:cNvPr>
          <p:cNvSpPr>
            <a:spLocks noGrp="1"/>
          </p:cNvSpPr>
          <p:nvPr>
            <p:ph type="dt" sz="half" idx="10"/>
          </p:nvPr>
        </p:nvSpPr>
        <p:spPr/>
        <p:txBody>
          <a:bodyPr/>
          <a:lstStyle/>
          <a:p>
            <a:r>
              <a:rPr lang="de-DE" dirty="0"/>
              <a:t>Mars 2024 </a:t>
            </a:r>
            <a:endParaRPr lang="de-CH" dirty="0"/>
          </a:p>
        </p:txBody>
      </p:sp>
      <p:sp>
        <p:nvSpPr>
          <p:cNvPr id="14" name="Fußzeilenplatzhalter 13">
            <a:extLst>
              <a:ext uri="{FF2B5EF4-FFF2-40B4-BE49-F238E27FC236}">
                <a16:creationId xmlns:a16="http://schemas.microsoft.com/office/drawing/2014/main" id="{8A9B3097-905E-5D56-C961-9859794BB200}"/>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2963423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Objectif 7</a:t>
            </a:r>
            <a:br>
              <a:rPr lang="fr-CH" noProof="0" dirty="0"/>
            </a:br>
            <a:r>
              <a:rPr lang="fr-CH" noProof="0" dirty="0">
                <a:solidFill>
                  <a:srgbClr val="EC1D23"/>
                </a:solidFill>
              </a:rPr>
              <a:t>Utiliser les potentiels de données</a:t>
            </a: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8" y="2295524"/>
            <a:ext cx="4897437" cy="3829197"/>
          </a:xfrm>
        </p:spPr>
        <p:txBody>
          <a:bodyPr/>
          <a:lstStyle/>
          <a:p>
            <a:pPr algn="l">
              <a:lnSpc>
                <a:spcPct val="100000"/>
              </a:lnSpc>
            </a:pPr>
            <a:r>
              <a:rPr lang="fr-CH" sz="1800" noProof="0" dirty="0">
                <a:effectLst/>
                <a:latin typeface="Arial" panose="020B0604020202020204" pitchFamily="34" charset="0"/>
                <a:ea typeface="Arial" panose="020B0604020202020204" pitchFamily="34" charset="0"/>
              </a:rPr>
              <a:t>Nous améliorons l’efficacité interne à la branche par l’utilisation commune de données.</a:t>
            </a:r>
          </a:p>
          <a:p>
            <a:pPr algn="l">
              <a:lnSpc>
                <a:spcPct val="100000"/>
              </a:lnSpc>
            </a:pPr>
            <a:endParaRPr lang="fr-CH" sz="1800" noProof="0" dirty="0">
              <a:effectLst/>
              <a:latin typeface="Arial" panose="020B0604020202020204" pitchFamily="34" charset="0"/>
              <a:ea typeface="Arial" panose="020B0604020202020204" pitchFamily="34" charset="0"/>
            </a:endParaRPr>
          </a:p>
          <a:p>
            <a:pPr algn="l">
              <a:lnSpc>
                <a:spcPct val="100000"/>
              </a:lnSpc>
            </a:pPr>
            <a:r>
              <a:rPr lang="fr-CH" sz="1800" noProof="0" dirty="0">
                <a:effectLst/>
                <a:latin typeface="Arial" panose="020B0604020202020204" pitchFamily="34" charset="0"/>
                <a:ea typeface="Arial" panose="020B0604020202020204" pitchFamily="34" charset="0"/>
              </a:rPr>
              <a:t>Dans ce contexte, nous accordons une grande importance au principe de l’économie des données et au respect des standards de sécurité nécessaires.</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Grafik 8">
            <a:extLst>
              <a:ext uri="{FF2B5EF4-FFF2-40B4-BE49-F238E27FC236}">
                <a16:creationId xmlns:a16="http://schemas.microsoft.com/office/drawing/2014/main" id="{9CFC7C8F-1D9C-DDAC-91AF-9144A77724C1}"/>
              </a:ext>
            </a:extLst>
          </p:cNvPr>
          <p:cNvPicPr>
            <a:picLocks noChangeAspect="1"/>
          </p:cNvPicPr>
          <p:nvPr/>
        </p:nvPicPr>
        <p:blipFill>
          <a:blip r:embed="rId2"/>
          <a:stretch>
            <a:fillRect/>
          </a:stretch>
        </p:blipFill>
        <p:spPr>
          <a:xfrm>
            <a:off x="8328531" y="1518138"/>
            <a:ext cx="2901444" cy="4668349"/>
          </a:xfrm>
          <a:prstGeom prst="rect">
            <a:avLst/>
          </a:prstGeom>
        </p:spPr>
      </p:pic>
      <p:sp>
        <p:nvSpPr>
          <p:cNvPr id="7" name="Freihandform 6">
            <a:extLst>
              <a:ext uri="{FF2B5EF4-FFF2-40B4-BE49-F238E27FC236}">
                <a16:creationId xmlns:a16="http://schemas.microsoft.com/office/drawing/2014/main" id="{0652FAD0-CECE-7D9F-6084-181716EA5FE2}"/>
              </a:ext>
            </a:extLst>
          </p:cNvPr>
          <p:cNvSpPr/>
          <p:nvPr/>
        </p:nvSpPr>
        <p:spPr>
          <a:xfrm>
            <a:off x="-157163" y="6229350"/>
            <a:ext cx="9501188" cy="485775"/>
          </a:xfrm>
          <a:custGeom>
            <a:avLst/>
            <a:gdLst>
              <a:gd name="connsiteX0" fmla="*/ 0 w 9501188"/>
              <a:gd name="connsiteY0" fmla="*/ 0 h 485775"/>
              <a:gd name="connsiteX1" fmla="*/ 8129588 w 9501188"/>
              <a:gd name="connsiteY1" fmla="*/ 42863 h 485775"/>
              <a:gd name="connsiteX2" fmla="*/ 9501188 w 9501188"/>
              <a:gd name="connsiteY2" fmla="*/ 485775 h 485775"/>
            </a:gdLst>
            <a:ahLst/>
            <a:cxnLst>
              <a:cxn ang="0">
                <a:pos x="connsiteX0" y="connsiteY0"/>
              </a:cxn>
              <a:cxn ang="0">
                <a:pos x="connsiteX1" y="connsiteY1"/>
              </a:cxn>
              <a:cxn ang="0">
                <a:pos x="connsiteX2" y="connsiteY2"/>
              </a:cxn>
            </a:cxnLst>
            <a:rect l="l" t="t" r="r" b="b"/>
            <a:pathLst>
              <a:path w="9501188" h="485775">
                <a:moveTo>
                  <a:pt x="0" y="0"/>
                </a:moveTo>
                <a:lnTo>
                  <a:pt x="8129588" y="42863"/>
                </a:lnTo>
                <a:cubicBezTo>
                  <a:pt x="9713119" y="123826"/>
                  <a:pt x="6698457" y="414338"/>
                  <a:pt x="9501188" y="48577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7">
            <a:extLst>
              <a:ext uri="{FF2B5EF4-FFF2-40B4-BE49-F238E27FC236}">
                <a16:creationId xmlns:a16="http://schemas.microsoft.com/office/drawing/2014/main" id="{911CF0A3-C236-0037-91CD-6F77646BB5F7}"/>
              </a:ext>
            </a:extLst>
          </p:cNvPr>
          <p:cNvSpPr/>
          <p:nvPr/>
        </p:nvSpPr>
        <p:spPr>
          <a:xfrm>
            <a:off x="-171450" y="6257925"/>
            <a:ext cx="20659725" cy="512950"/>
          </a:xfrm>
          <a:custGeom>
            <a:avLst/>
            <a:gdLst>
              <a:gd name="connsiteX0" fmla="*/ 0 w 20659725"/>
              <a:gd name="connsiteY0" fmla="*/ 0 h 512950"/>
              <a:gd name="connsiteX1" fmla="*/ 7715250 w 20659725"/>
              <a:gd name="connsiteY1" fmla="*/ 57150 h 512950"/>
              <a:gd name="connsiteX2" fmla="*/ 9058275 w 20659725"/>
              <a:gd name="connsiteY2" fmla="*/ 457200 h 512950"/>
              <a:gd name="connsiteX3" fmla="*/ 20659725 w 20659725"/>
              <a:gd name="connsiteY3" fmla="*/ 500063 h 512950"/>
            </a:gdLst>
            <a:ahLst/>
            <a:cxnLst>
              <a:cxn ang="0">
                <a:pos x="connsiteX0" y="connsiteY0"/>
              </a:cxn>
              <a:cxn ang="0">
                <a:pos x="connsiteX1" y="connsiteY1"/>
              </a:cxn>
              <a:cxn ang="0">
                <a:pos x="connsiteX2" y="connsiteY2"/>
              </a:cxn>
              <a:cxn ang="0">
                <a:pos x="connsiteX3" y="connsiteY3"/>
              </a:cxn>
            </a:cxnLst>
            <a:rect l="l" t="t" r="r" b="b"/>
            <a:pathLst>
              <a:path w="20659725" h="512950">
                <a:moveTo>
                  <a:pt x="0" y="0"/>
                </a:moveTo>
                <a:lnTo>
                  <a:pt x="7715250" y="57150"/>
                </a:lnTo>
                <a:cubicBezTo>
                  <a:pt x="9224962" y="133350"/>
                  <a:pt x="6900863" y="383381"/>
                  <a:pt x="9058275" y="457200"/>
                </a:cubicBezTo>
                <a:cubicBezTo>
                  <a:pt x="11215687" y="531019"/>
                  <a:pt x="15937706" y="515541"/>
                  <a:pt x="20659725" y="50006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10">
            <a:extLst>
              <a:ext uri="{FF2B5EF4-FFF2-40B4-BE49-F238E27FC236}">
                <a16:creationId xmlns:a16="http://schemas.microsoft.com/office/drawing/2014/main" id="{0B829081-224D-814F-FF77-1F85D0FA807C}"/>
              </a:ext>
            </a:extLst>
          </p:cNvPr>
          <p:cNvSpPr/>
          <p:nvPr/>
        </p:nvSpPr>
        <p:spPr>
          <a:xfrm>
            <a:off x="0" y="6343650"/>
            <a:ext cx="11229975" cy="428625"/>
          </a:xfrm>
          <a:custGeom>
            <a:avLst/>
            <a:gdLst>
              <a:gd name="connsiteX0" fmla="*/ 0 w 11229975"/>
              <a:gd name="connsiteY0" fmla="*/ 0 h 428625"/>
              <a:gd name="connsiteX1" fmla="*/ 10201275 w 11229975"/>
              <a:gd name="connsiteY1" fmla="*/ 0 h 428625"/>
              <a:gd name="connsiteX2" fmla="*/ 11229975 w 11229975"/>
              <a:gd name="connsiteY2" fmla="*/ 428625 h 428625"/>
            </a:gdLst>
            <a:ahLst/>
            <a:cxnLst>
              <a:cxn ang="0">
                <a:pos x="connsiteX0" y="connsiteY0"/>
              </a:cxn>
              <a:cxn ang="0">
                <a:pos x="connsiteX1" y="connsiteY1"/>
              </a:cxn>
              <a:cxn ang="0">
                <a:pos x="connsiteX2" y="connsiteY2"/>
              </a:cxn>
            </a:cxnLst>
            <a:rect l="l" t="t" r="r" b="b"/>
            <a:pathLst>
              <a:path w="11229975" h="428625">
                <a:moveTo>
                  <a:pt x="0" y="0"/>
                </a:moveTo>
                <a:lnTo>
                  <a:pt x="10201275" y="0"/>
                </a:lnTo>
                <a:cubicBezTo>
                  <a:pt x="12072938" y="71438"/>
                  <a:pt x="9398794" y="361950"/>
                  <a:pt x="11229975" y="42862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11">
            <a:extLst>
              <a:ext uri="{FF2B5EF4-FFF2-40B4-BE49-F238E27FC236}">
                <a16:creationId xmlns:a16="http://schemas.microsoft.com/office/drawing/2014/main" id="{7B6E38F4-2DE7-8124-7803-55CDDD024497}"/>
              </a:ext>
            </a:extLst>
          </p:cNvPr>
          <p:cNvSpPr/>
          <p:nvPr/>
        </p:nvSpPr>
        <p:spPr>
          <a:xfrm>
            <a:off x="-142875" y="6086475"/>
            <a:ext cx="10958513" cy="628650"/>
          </a:xfrm>
          <a:custGeom>
            <a:avLst/>
            <a:gdLst>
              <a:gd name="connsiteX0" fmla="*/ 0 w 10958513"/>
              <a:gd name="connsiteY0" fmla="*/ 0 h 628650"/>
              <a:gd name="connsiteX1" fmla="*/ 9872663 w 10958513"/>
              <a:gd name="connsiteY1" fmla="*/ 42863 h 628650"/>
              <a:gd name="connsiteX2" fmla="*/ 10958513 w 10958513"/>
              <a:gd name="connsiteY2" fmla="*/ 628650 h 628650"/>
            </a:gdLst>
            <a:ahLst/>
            <a:cxnLst>
              <a:cxn ang="0">
                <a:pos x="connsiteX0" y="connsiteY0"/>
              </a:cxn>
              <a:cxn ang="0">
                <a:pos x="connsiteX1" y="connsiteY1"/>
              </a:cxn>
              <a:cxn ang="0">
                <a:pos x="connsiteX2" y="connsiteY2"/>
              </a:cxn>
            </a:cxnLst>
            <a:rect l="l" t="t" r="r" b="b"/>
            <a:pathLst>
              <a:path w="10958513" h="628650">
                <a:moveTo>
                  <a:pt x="0" y="0"/>
                </a:moveTo>
                <a:lnTo>
                  <a:pt x="9872663" y="42863"/>
                </a:lnTo>
                <a:cubicBezTo>
                  <a:pt x="11699082" y="147638"/>
                  <a:pt x="8963026" y="526256"/>
                  <a:pt x="10958513" y="62865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302BFAE6-A6E8-B8A4-2AA5-31CCF1926276}"/>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475075C6-1BF8-9098-9E94-4F9FAC28EDCF}"/>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201431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Orientations</a:t>
            </a:r>
            <a:br>
              <a:rPr lang="fr-CH" noProof="0" dirty="0"/>
            </a:br>
            <a:r>
              <a:rPr lang="fr-CH" noProof="0" dirty="0">
                <a:solidFill>
                  <a:srgbClr val="EC1D23"/>
                </a:solidFill>
              </a:rPr>
              <a:t>Utiliser les potentiels de données</a:t>
            </a:r>
            <a:br>
              <a:rPr lang="fr-CH" noProof="0" dirty="0">
                <a:solidFill>
                  <a:srgbClr val="EC1D23"/>
                </a:solidFill>
              </a:rPr>
            </a:br>
            <a:br>
              <a:rPr lang="fr-CH" noProof="0" dirty="0">
                <a:solidFill>
                  <a:srgbClr val="EC1D23"/>
                </a:solidFill>
              </a:rPr>
            </a:br>
            <a:endParaRPr lang="fr-CH" noProof="0" dirty="0">
              <a:solidFill>
                <a:srgbClr val="EC1D23"/>
              </a:solidFill>
            </a:endParaRPr>
          </a:p>
        </p:txBody>
      </p:sp>
      <p:sp>
        <p:nvSpPr>
          <p:cNvPr id="5" name="Fußzeilenplatzhalter 4">
            <a:extLst>
              <a:ext uri="{FF2B5EF4-FFF2-40B4-BE49-F238E27FC236}">
                <a16:creationId xmlns:a16="http://schemas.microsoft.com/office/drawing/2014/main" id="{55D5D00F-A375-4413-9A18-5A4B0B7359A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50" b="0" i="0" u="none" strike="noStrike" kern="1200" cap="none" spc="0" normalizeH="0" baseline="0" noProof="0" dirty="0" err="1">
                <a:ln>
                  <a:noFill/>
                </a:ln>
                <a:solidFill>
                  <a:prstClr val="black"/>
                </a:solidFill>
                <a:effectLst/>
                <a:uLnTx/>
                <a:uFillTx/>
                <a:latin typeface="Arial" panose="020B0604020202020204"/>
                <a:ea typeface="+mn-ea"/>
                <a:cs typeface="+mn-cs"/>
              </a:rPr>
              <a:t>Stratégie</a:t>
            </a:r>
            <a:r>
              <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rPr>
              <a:t> 2035</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Inhaltsplatzhalter 2">
            <a:extLst>
              <a:ext uri="{FF2B5EF4-FFF2-40B4-BE49-F238E27FC236}">
                <a16:creationId xmlns:a16="http://schemas.microsoft.com/office/drawing/2014/main" id="{2CA7D4B7-600D-C5EE-B405-A21D7FFCB303}"/>
              </a:ext>
            </a:extLst>
          </p:cNvPr>
          <p:cNvSpPr txBox="1">
            <a:spLocks/>
          </p:cNvSpPr>
          <p:nvPr/>
        </p:nvSpPr>
        <p:spPr>
          <a:xfrm>
            <a:off x="496888" y="1684382"/>
            <a:ext cx="4194956" cy="368883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Protection des données</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visons une confiance élevée de la clientèle à l’égard de la gestion de ses données personnelles.</a:t>
            </a:r>
          </a:p>
          <a:p>
            <a:pPr>
              <a:lnSpc>
                <a:spcPct val="100000"/>
              </a:lnSpc>
            </a:pPr>
            <a:endParaRPr lang="fr-CH"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mettons l’accent sur le respect de la souveraineté des données, la transparence de nos actions, l’économie des données et la prévention de fuites (cyberprotection et sécurité des données).</a:t>
            </a:r>
          </a:p>
        </p:txBody>
      </p:sp>
      <p:sp>
        <p:nvSpPr>
          <p:cNvPr id="11" name="Inhaltsplatzhalter 2">
            <a:extLst>
              <a:ext uri="{FF2B5EF4-FFF2-40B4-BE49-F238E27FC236}">
                <a16:creationId xmlns:a16="http://schemas.microsoft.com/office/drawing/2014/main" id="{15091528-6BDE-116D-21D1-453000295A8F}"/>
              </a:ext>
            </a:extLst>
          </p:cNvPr>
          <p:cNvSpPr txBox="1">
            <a:spLocks/>
          </p:cNvSpPr>
          <p:nvPr/>
        </p:nvSpPr>
        <p:spPr>
          <a:xfrm>
            <a:off x="6797675" y="4469368"/>
            <a:ext cx="4194956" cy="1605925"/>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sz="1800" b="1" dirty="0">
                <a:effectLst/>
                <a:latin typeface="Arial" panose="020B0604020202020204" pitchFamily="34" charset="0"/>
                <a:ea typeface="Arial" panose="020B0604020202020204" pitchFamily="34" charset="0"/>
              </a:rPr>
              <a:t>Compétences des données</a:t>
            </a:r>
            <a:endParaRPr lang="de-CH" b="1" dirty="0">
              <a:latin typeface="Arial" panose="020B0604020202020204" pitchFamily="34" charset="0"/>
              <a:ea typeface="Arial" panose="020B0604020202020204" pitchFamily="34" charset="0"/>
            </a:endParaRP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augmentons la compétence des données (littéracie des données) dans tous les domaines spécialisés de l’Alliance SwissPass.</a:t>
            </a:r>
            <a:endParaRPr lang="de-CH" dirty="0">
              <a:latin typeface="Arial" panose="020B0604020202020204" pitchFamily="34" charset="0"/>
              <a:ea typeface="Arial" panose="020B0604020202020204" pitchFamily="34" charset="0"/>
            </a:endParaRPr>
          </a:p>
        </p:txBody>
      </p:sp>
      <p:sp>
        <p:nvSpPr>
          <p:cNvPr id="12" name="Inhaltsplatzhalter 2">
            <a:extLst>
              <a:ext uri="{FF2B5EF4-FFF2-40B4-BE49-F238E27FC236}">
                <a16:creationId xmlns:a16="http://schemas.microsoft.com/office/drawing/2014/main" id="{6E6146A4-B0E7-BA24-91E2-76F0DD8BF8BA}"/>
              </a:ext>
            </a:extLst>
          </p:cNvPr>
          <p:cNvSpPr txBox="1">
            <a:spLocks/>
          </p:cNvSpPr>
          <p:nvPr/>
        </p:nvSpPr>
        <p:spPr>
          <a:xfrm>
            <a:off x="6797675" y="1697135"/>
            <a:ext cx="4194956" cy="2662720"/>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sz="1800" b="1" dirty="0">
                <a:effectLst/>
                <a:latin typeface="Arial" panose="020B0604020202020204" pitchFamily="34" charset="0"/>
                <a:ea typeface="Arial" panose="020B0604020202020204" pitchFamily="34" charset="0"/>
              </a:rPr>
              <a:t>Utilisation de potentiels fondés sur les données</a:t>
            </a:r>
            <a:endParaRPr lang="de-CH" b="1" dirty="0">
              <a:latin typeface="Arial" panose="020B0604020202020204" pitchFamily="34" charset="0"/>
              <a:ea typeface="Arial" panose="020B0604020202020204" pitchFamily="34" charset="0"/>
            </a:endParaRPr>
          </a:p>
          <a:p>
            <a:pPr>
              <a:lnSpc>
                <a:spcPct val="100000"/>
              </a:lnSpc>
            </a:pPr>
            <a:endParaRPr lang="fr-CH" sz="1800" dirty="0">
              <a:effectLst/>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En tant que branche, nous investissons dans l’exploitation de potentiels fondés sur les données afin d’augmenter notre chiffre d’affaires, notre efficacité interne et l’utilité à la clientèle.</a:t>
            </a:r>
          </a:p>
        </p:txBody>
      </p:sp>
      <p:pic>
        <p:nvPicPr>
          <p:cNvPr id="7" name="Grafik 6">
            <a:extLst>
              <a:ext uri="{FF2B5EF4-FFF2-40B4-BE49-F238E27FC236}">
                <a16:creationId xmlns:a16="http://schemas.microsoft.com/office/drawing/2014/main" id="{3E5575CF-2B99-D6D7-6590-4929096ECD5C}"/>
              </a:ext>
            </a:extLst>
          </p:cNvPr>
          <p:cNvPicPr>
            <a:picLocks noChangeAspect="1"/>
          </p:cNvPicPr>
          <p:nvPr/>
        </p:nvPicPr>
        <p:blipFill>
          <a:blip r:embed="rId2"/>
          <a:stretch>
            <a:fillRect/>
          </a:stretch>
        </p:blipFill>
        <p:spPr>
          <a:xfrm>
            <a:off x="4931664" y="-1232796"/>
            <a:ext cx="7772400" cy="1047634"/>
          </a:xfrm>
          <a:prstGeom prst="rect">
            <a:avLst/>
          </a:prstGeom>
        </p:spPr>
      </p:pic>
      <p:sp>
        <p:nvSpPr>
          <p:cNvPr id="4" name="Datumsplatzhalter 3">
            <a:extLst>
              <a:ext uri="{FF2B5EF4-FFF2-40B4-BE49-F238E27FC236}">
                <a16:creationId xmlns:a16="http://schemas.microsoft.com/office/drawing/2014/main" id="{7DAD6657-131A-6BAC-4C18-54C15589784A}"/>
              </a:ext>
            </a:extLst>
          </p:cNvPr>
          <p:cNvSpPr>
            <a:spLocks noGrp="1"/>
          </p:cNvSpPr>
          <p:nvPr>
            <p:ph type="dt" sz="half" idx="10"/>
          </p:nvPr>
        </p:nvSpPr>
        <p:spPr/>
        <p:txBody>
          <a:bodyPr/>
          <a:lstStyle/>
          <a:p>
            <a:r>
              <a:rPr lang="de-DE" dirty="0"/>
              <a:t>Mars 2024 </a:t>
            </a:r>
            <a:endParaRPr lang="de-CH" dirty="0"/>
          </a:p>
        </p:txBody>
      </p:sp>
    </p:spTree>
    <p:extLst>
      <p:ext uri="{BB962C8B-B14F-4D97-AF65-F5344CB8AC3E}">
        <p14:creationId xmlns:p14="http://schemas.microsoft.com/office/powerpoint/2010/main" val="228555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CD5C642-D6A1-AAF2-9FD4-958B46BF2DDF}"/>
              </a:ext>
            </a:extLst>
          </p:cNvPr>
          <p:cNvPicPr>
            <a:picLocks noChangeAspect="1"/>
          </p:cNvPicPr>
          <p:nvPr/>
        </p:nvPicPr>
        <p:blipFill>
          <a:blip r:embed="rId2"/>
          <a:stretch>
            <a:fillRect/>
          </a:stretch>
        </p:blipFill>
        <p:spPr>
          <a:xfrm>
            <a:off x="138210" y="-2217403"/>
            <a:ext cx="4912314" cy="1743306"/>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Objectif 8</a:t>
            </a:r>
            <a:br>
              <a:rPr lang="fr-CH" noProof="0" dirty="0"/>
            </a:br>
            <a:r>
              <a:rPr lang="fr-CH" noProof="0" dirty="0">
                <a:solidFill>
                  <a:srgbClr val="EC1D23"/>
                </a:solidFill>
              </a:rPr>
              <a:t>Coordonner la gouvernance</a:t>
            </a:r>
            <a:br>
              <a:rPr lang="fr-CH" noProof="0" dirty="0">
                <a:solidFill>
                  <a:srgbClr val="EC1D23"/>
                </a:solidFill>
              </a:rPr>
            </a:br>
            <a:endParaRPr lang="fr-CH" noProof="0" dirty="0">
              <a:solidFill>
                <a:srgbClr val="EC1D23"/>
              </a:solidFill>
            </a:endParaRP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9" y="2258973"/>
            <a:ext cx="4194955" cy="3834702"/>
          </a:xfrm>
        </p:spPr>
        <p:txBody>
          <a:bodyPr/>
          <a:lstStyle/>
          <a:p>
            <a:pPr algn="l">
              <a:lnSpc>
                <a:spcPct val="100000"/>
              </a:lnSpc>
            </a:pPr>
            <a:r>
              <a:rPr lang="fr-CH" sz="1800" dirty="0">
                <a:effectLst/>
                <a:latin typeface="Arial" panose="020B0604020202020204" pitchFamily="34" charset="0"/>
                <a:ea typeface="Arial" panose="020B0604020202020204" pitchFamily="34" charset="0"/>
              </a:rPr>
              <a:t>Nous guidons le système tarifaire uniforme par une gouvernance intégrale et une collaboration contraignante entre le Service direct national et les communautés.</a:t>
            </a:r>
          </a:p>
          <a:p>
            <a:pPr algn="l">
              <a:lnSpc>
                <a:spcPct val="100000"/>
              </a:lnSpc>
            </a:pPr>
            <a:endParaRPr lang="fr-CH" noProof="0" dirty="0">
              <a:latin typeface="Arial" panose="020B0604020202020204" pitchFamily="34" charset="0"/>
              <a:ea typeface="Arial" panose="020B0604020202020204" pitchFamily="34" charset="0"/>
            </a:endParaRPr>
          </a:p>
          <a:p>
            <a:pPr algn="l">
              <a:lnSpc>
                <a:spcPct val="100000"/>
              </a:lnSpc>
            </a:pPr>
            <a:r>
              <a:rPr lang="fr-CH" sz="1800" dirty="0">
                <a:effectLst/>
                <a:latin typeface="Arial" panose="020B0604020202020204" pitchFamily="34" charset="0"/>
                <a:ea typeface="Arial" panose="020B0604020202020204" pitchFamily="34" charset="0"/>
              </a:rPr>
              <a:t>Pour ce faire, nous travaillons intensivement sur la culture de notre branche</a:t>
            </a:r>
            <a:r>
              <a:rPr lang="fr-CH" sz="1800" noProof="0" dirty="0">
                <a:effectLst/>
                <a:latin typeface="Arial" panose="020B0604020202020204" pitchFamily="34" charset="0"/>
                <a:ea typeface="Arial" panose="020B0604020202020204" pitchFamily="34" charset="0"/>
              </a:rPr>
              <a:t>.</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Grafik 7">
            <a:extLst>
              <a:ext uri="{FF2B5EF4-FFF2-40B4-BE49-F238E27FC236}">
                <a16:creationId xmlns:a16="http://schemas.microsoft.com/office/drawing/2014/main" id="{06988FB9-E582-3FB0-89DF-5F409E441F23}"/>
              </a:ext>
            </a:extLst>
          </p:cNvPr>
          <p:cNvPicPr>
            <a:picLocks noChangeAspect="1"/>
          </p:cNvPicPr>
          <p:nvPr/>
        </p:nvPicPr>
        <p:blipFill>
          <a:blip r:embed="rId3"/>
          <a:stretch>
            <a:fillRect/>
          </a:stretch>
        </p:blipFill>
        <p:spPr>
          <a:xfrm>
            <a:off x="6366030" y="2114853"/>
            <a:ext cx="3942438" cy="2628293"/>
          </a:xfrm>
          <a:prstGeom prst="rect">
            <a:avLst/>
          </a:prstGeom>
        </p:spPr>
      </p:pic>
      <p:sp>
        <p:nvSpPr>
          <p:cNvPr id="4" name="Datumsplatzhalter 3">
            <a:extLst>
              <a:ext uri="{FF2B5EF4-FFF2-40B4-BE49-F238E27FC236}">
                <a16:creationId xmlns:a16="http://schemas.microsoft.com/office/drawing/2014/main" id="{489B8B4A-F9F2-2D60-7C2D-0CA446DE53B0}"/>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9B6C67DD-403F-3016-53EF-984B20FBFB05}"/>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316537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Orientations</a:t>
            </a:r>
            <a:br>
              <a:rPr lang="fr-CH" noProof="0" dirty="0"/>
            </a:br>
            <a:r>
              <a:rPr lang="fr-CH" noProof="0" dirty="0">
                <a:solidFill>
                  <a:srgbClr val="EC1D23"/>
                </a:solidFill>
              </a:rPr>
              <a:t>Coordonner la gouvernance</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Inhaltsplatzhalter 2">
            <a:extLst>
              <a:ext uri="{FF2B5EF4-FFF2-40B4-BE49-F238E27FC236}">
                <a16:creationId xmlns:a16="http://schemas.microsoft.com/office/drawing/2014/main" id="{2CA7D4B7-600D-C5EE-B405-A21D7FFCB303}"/>
              </a:ext>
            </a:extLst>
          </p:cNvPr>
          <p:cNvSpPr txBox="1">
            <a:spLocks/>
          </p:cNvSpPr>
          <p:nvPr/>
        </p:nvSpPr>
        <p:spPr>
          <a:xfrm>
            <a:off x="496888" y="1699696"/>
            <a:ext cx="4194313" cy="2399738"/>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CH" b="1" dirty="0" err="1">
                <a:latin typeface="Arial" panose="020B0604020202020204" pitchFamily="34" charset="0"/>
                <a:ea typeface="Arial" panose="020B0604020202020204" pitchFamily="34" charset="0"/>
              </a:rPr>
              <a:t>Gouvernance</a:t>
            </a:r>
            <a:endParaRPr lang="de-CH" b="1" dirty="0">
              <a:latin typeface="Arial" panose="020B0604020202020204" pitchFamily="34" charset="0"/>
              <a:ea typeface="Arial" panose="020B0604020202020204" pitchFamily="34" charset="0"/>
            </a:endParaRP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En vue de la gouvernance intégrale entre le SDN et les communautés, nous réfléchissons activement à l’organisation structurelle et fonctionnelle adaptée de l’Alliance SwissPass.</a:t>
            </a:r>
            <a:endParaRPr lang="de-CH" dirty="0">
              <a:latin typeface="Arial" panose="020B0604020202020204" pitchFamily="34" charset="0"/>
              <a:ea typeface="Arial" panose="020B0604020202020204" pitchFamily="34" charset="0"/>
            </a:endParaRPr>
          </a:p>
        </p:txBody>
      </p:sp>
      <p:sp>
        <p:nvSpPr>
          <p:cNvPr id="11" name="Inhaltsplatzhalter 2">
            <a:extLst>
              <a:ext uri="{FF2B5EF4-FFF2-40B4-BE49-F238E27FC236}">
                <a16:creationId xmlns:a16="http://schemas.microsoft.com/office/drawing/2014/main" id="{15091528-6BDE-116D-21D1-453000295A8F}"/>
              </a:ext>
            </a:extLst>
          </p:cNvPr>
          <p:cNvSpPr txBox="1">
            <a:spLocks/>
          </p:cNvSpPr>
          <p:nvPr/>
        </p:nvSpPr>
        <p:spPr>
          <a:xfrm>
            <a:off x="6797675" y="1699696"/>
            <a:ext cx="4194313" cy="2665027"/>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CH" b="1" dirty="0">
                <a:latin typeface="Arial" panose="020B0604020202020204" pitchFamily="34" charset="0"/>
                <a:ea typeface="Arial" panose="020B0604020202020204" pitchFamily="34" charset="0"/>
              </a:rPr>
              <a:t>Vitesse</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raccourcissons notre «</a:t>
            </a:r>
            <a:r>
              <a:rPr lang="fr-CH" sz="1800" i="1" dirty="0">
                <a:effectLst/>
                <a:latin typeface="Arial" panose="020B0604020202020204" pitchFamily="34" charset="0"/>
                <a:ea typeface="Arial" panose="020B0604020202020204" pitchFamily="34" charset="0"/>
              </a:rPr>
              <a:t>time to </a:t>
            </a:r>
            <a:r>
              <a:rPr lang="fr-CH" sz="1800" i="1" dirty="0" err="1">
                <a:effectLst/>
                <a:latin typeface="Arial" panose="020B0604020202020204" pitchFamily="34" charset="0"/>
                <a:ea typeface="Arial" panose="020B0604020202020204" pitchFamily="34" charset="0"/>
              </a:rPr>
              <a:t>market</a:t>
            </a:r>
            <a:r>
              <a:rPr lang="fr-CH" sz="1800" dirty="0">
                <a:effectLst/>
                <a:latin typeface="Arial" panose="020B0604020202020204" pitchFamily="34" charset="0"/>
                <a:ea typeface="Arial" panose="020B0604020202020204" pitchFamily="34" charset="0"/>
              </a:rPr>
              <a:t>» lors du lancement de nouveaux produits et optimisons sans cesse les processus et systèmes de la branche.</a:t>
            </a:r>
          </a:p>
        </p:txBody>
      </p:sp>
      <p:sp>
        <p:nvSpPr>
          <p:cNvPr id="12" name="Inhaltsplatzhalter 2">
            <a:extLst>
              <a:ext uri="{FF2B5EF4-FFF2-40B4-BE49-F238E27FC236}">
                <a16:creationId xmlns:a16="http://schemas.microsoft.com/office/drawing/2014/main" id="{6E6146A4-B0E7-BA24-91E2-76F0DD8BF8BA}"/>
              </a:ext>
            </a:extLst>
          </p:cNvPr>
          <p:cNvSpPr txBox="1">
            <a:spLocks/>
          </p:cNvSpPr>
          <p:nvPr/>
        </p:nvSpPr>
        <p:spPr>
          <a:xfrm>
            <a:off x="496887" y="3969060"/>
            <a:ext cx="4194313" cy="2399738"/>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b="1" dirty="0">
                <a:latin typeface="Arial" panose="020B0604020202020204" pitchFamily="34" charset="0"/>
                <a:ea typeface="Arial" panose="020B0604020202020204" pitchFamily="34" charset="0"/>
              </a:rPr>
              <a:t>Développement de la culture</a:t>
            </a:r>
          </a:p>
          <a:p>
            <a:pPr>
              <a:lnSpc>
                <a:spcPct val="100000"/>
              </a:lnSpc>
            </a:pPr>
            <a:endParaRPr lang="de-CH" b="1"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Nous développons notre culture sur la base de la vision et des orientations thématiques. Pour ce faire, nous définissons à intervalles réguliers de nouveaux objectifs, auxquels nous réfléchissons ensemble.</a:t>
            </a:r>
          </a:p>
        </p:txBody>
      </p:sp>
      <p:pic>
        <p:nvPicPr>
          <p:cNvPr id="3" name="Grafik 2">
            <a:extLst>
              <a:ext uri="{FF2B5EF4-FFF2-40B4-BE49-F238E27FC236}">
                <a16:creationId xmlns:a16="http://schemas.microsoft.com/office/drawing/2014/main" id="{232B7BEA-19C7-9926-D207-948EC53D39DF}"/>
              </a:ext>
            </a:extLst>
          </p:cNvPr>
          <p:cNvPicPr>
            <a:picLocks noChangeAspect="1"/>
          </p:cNvPicPr>
          <p:nvPr/>
        </p:nvPicPr>
        <p:blipFill>
          <a:blip r:embed="rId2"/>
          <a:stretch>
            <a:fillRect/>
          </a:stretch>
        </p:blipFill>
        <p:spPr>
          <a:xfrm>
            <a:off x="6096000" y="-4752377"/>
            <a:ext cx="23516197" cy="3855184"/>
          </a:xfrm>
          <a:prstGeom prst="rect">
            <a:avLst/>
          </a:prstGeom>
        </p:spPr>
      </p:pic>
      <p:pic>
        <p:nvPicPr>
          <p:cNvPr id="9" name="Grafik 8">
            <a:extLst>
              <a:ext uri="{FF2B5EF4-FFF2-40B4-BE49-F238E27FC236}">
                <a16:creationId xmlns:a16="http://schemas.microsoft.com/office/drawing/2014/main" id="{CBE1BFA0-A0FE-5B53-45A2-4AD5F3392E6C}"/>
              </a:ext>
            </a:extLst>
          </p:cNvPr>
          <p:cNvPicPr>
            <a:picLocks noChangeAspect="1"/>
          </p:cNvPicPr>
          <p:nvPr/>
        </p:nvPicPr>
        <p:blipFill>
          <a:blip r:embed="rId3"/>
          <a:stretch>
            <a:fillRect/>
          </a:stretch>
        </p:blipFill>
        <p:spPr>
          <a:xfrm>
            <a:off x="15223014" y="7159135"/>
            <a:ext cx="1385089" cy="817750"/>
          </a:xfrm>
          <a:prstGeom prst="rect">
            <a:avLst/>
          </a:prstGeom>
        </p:spPr>
      </p:pic>
      <p:pic>
        <p:nvPicPr>
          <p:cNvPr id="22" name="Grafik 21">
            <a:extLst>
              <a:ext uri="{FF2B5EF4-FFF2-40B4-BE49-F238E27FC236}">
                <a16:creationId xmlns:a16="http://schemas.microsoft.com/office/drawing/2014/main" id="{264E7FB4-A610-CEF4-2DC1-EAE12E6BFBA0}"/>
              </a:ext>
            </a:extLst>
          </p:cNvPr>
          <p:cNvPicPr>
            <a:picLocks noChangeAspect="1"/>
          </p:cNvPicPr>
          <p:nvPr/>
        </p:nvPicPr>
        <p:blipFill>
          <a:blip r:embed="rId4"/>
          <a:stretch>
            <a:fillRect/>
          </a:stretch>
        </p:blipFill>
        <p:spPr>
          <a:xfrm>
            <a:off x="5015880" y="-2154316"/>
            <a:ext cx="13848112" cy="1047125"/>
          </a:xfrm>
          <a:prstGeom prst="rect">
            <a:avLst/>
          </a:prstGeom>
        </p:spPr>
      </p:pic>
      <p:sp>
        <p:nvSpPr>
          <p:cNvPr id="4" name="Datumsplatzhalter 3">
            <a:extLst>
              <a:ext uri="{FF2B5EF4-FFF2-40B4-BE49-F238E27FC236}">
                <a16:creationId xmlns:a16="http://schemas.microsoft.com/office/drawing/2014/main" id="{3300DA82-37A0-9BAB-3009-F511A2EA9FED}"/>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B6D70E6B-7F9A-CD73-E40F-9C476531A041}"/>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1731871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C59A898-8447-CE5A-877C-1134E76DA0C7}"/>
              </a:ext>
            </a:extLst>
          </p:cNvPr>
          <p:cNvSpPr>
            <a:spLocks noGrp="1"/>
          </p:cNvSpPr>
          <p:nvPr>
            <p:ph type="sldNum" sz="quarter" idx="12"/>
          </p:nvPr>
        </p:nvSpPr>
        <p:spPr/>
        <p:txBody>
          <a:bodyPr/>
          <a:lstStyle/>
          <a:p>
            <a:fld id="{442AD375-037F-43D0-B059-5172DA06796A}" type="slidenum">
              <a:rPr lang="de-CH" smtClean="0"/>
              <a:pPr/>
              <a:t>25</a:t>
            </a:fld>
            <a:endParaRPr lang="de-CH" dirty="0"/>
          </a:p>
        </p:txBody>
      </p:sp>
      <p:pic>
        <p:nvPicPr>
          <p:cNvPr id="3" name="Grafik 2">
            <a:extLst>
              <a:ext uri="{FF2B5EF4-FFF2-40B4-BE49-F238E27FC236}">
                <a16:creationId xmlns:a16="http://schemas.microsoft.com/office/drawing/2014/main" id="{47CF6818-92F4-6036-85F4-4B7E21C70981}"/>
              </a:ext>
            </a:extLst>
          </p:cNvPr>
          <p:cNvPicPr>
            <a:picLocks noChangeAspect="1"/>
          </p:cNvPicPr>
          <p:nvPr/>
        </p:nvPicPr>
        <p:blipFill>
          <a:blip r:embed="rId2"/>
          <a:stretch>
            <a:fillRect/>
          </a:stretch>
        </p:blipFill>
        <p:spPr>
          <a:xfrm>
            <a:off x="994573" y="0"/>
            <a:ext cx="10202853" cy="6858000"/>
          </a:xfrm>
          <a:prstGeom prst="ellipse">
            <a:avLst/>
          </a:prstGeom>
          <a:ln>
            <a:noFill/>
          </a:ln>
          <a:effectLst>
            <a:softEdge rad="112500"/>
          </a:effectLst>
        </p:spPr>
      </p:pic>
    </p:spTree>
    <p:extLst>
      <p:ext uri="{BB962C8B-B14F-4D97-AF65-F5344CB8AC3E}">
        <p14:creationId xmlns:p14="http://schemas.microsoft.com/office/powerpoint/2010/main" val="123793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D10BC-B6F3-4B3D-982A-E43305800191}"/>
              </a:ext>
            </a:extLst>
          </p:cNvPr>
          <p:cNvSpPr>
            <a:spLocks noGrp="1"/>
          </p:cNvSpPr>
          <p:nvPr>
            <p:ph type="title"/>
          </p:nvPr>
        </p:nvSpPr>
        <p:spPr/>
        <p:txBody>
          <a:bodyPr/>
          <a:lstStyle/>
          <a:p>
            <a:r>
              <a:rPr lang="fr-CH" noProof="0" dirty="0"/>
              <a:t>Plan</a:t>
            </a:r>
            <a:br>
              <a:rPr lang="fr-CH" noProof="0" dirty="0"/>
            </a:br>
            <a:r>
              <a:rPr lang="fr-CH" noProof="0" dirty="0">
                <a:solidFill>
                  <a:srgbClr val="EC1D23"/>
                </a:solidFill>
              </a:rPr>
              <a:t>Notre programme pour aujourd’hui</a:t>
            </a:r>
            <a:endParaRPr lang="fr-CH" noProof="0" dirty="0"/>
          </a:p>
        </p:txBody>
      </p:sp>
      <p:graphicFrame>
        <p:nvGraphicFramePr>
          <p:cNvPr id="7" name="Inhaltsplatzhalter 6">
            <a:extLst>
              <a:ext uri="{FF2B5EF4-FFF2-40B4-BE49-F238E27FC236}">
                <a16:creationId xmlns:a16="http://schemas.microsoft.com/office/drawing/2014/main" id="{0A94BD8C-73F2-4D54-B21C-1F88B3D740C2}"/>
              </a:ext>
            </a:extLst>
          </p:cNvPr>
          <p:cNvGraphicFramePr>
            <a:graphicFrameLocks noGrp="1"/>
          </p:cNvGraphicFramePr>
          <p:nvPr>
            <p:ph idx="1"/>
            <p:extLst>
              <p:ext uri="{D42A27DB-BD31-4B8C-83A1-F6EECF244321}">
                <p14:modId xmlns:p14="http://schemas.microsoft.com/office/powerpoint/2010/main" val="3311653616"/>
              </p:ext>
            </p:extLst>
          </p:nvPr>
        </p:nvGraphicFramePr>
        <p:xfrm>
          <a:off x="489995" y="1916832"/>
          <a:ext cx="11205117" cy="3492600"/>
        </p:xfrm>
        <a:graphic>
          <a:graphicData uri="http://schemas.openxmlformats.org/drawingml/2006/table">
            <a:tbl>
              <a:tblPr firstRow="1" bandRow="1">
                <a:tableStyleId>{2D5ABB26-0587-4C30-8999-92F81FD0307C}</a:tableStyleId>
              </a:tblPr>
              <a:tblGrid>
                <a:gridCol w="486544">
                  <a:extLst>
                    <a:ext uri="{9D8B030D-6E8A-4147-A177-3AD203B41FA5}">
                      <a16:colId xmlns:a16="http://schemas.microsoft.com/office/drawing/2014/main" val="2176069974"/>
                    </a:ext>
                  </a:extLst>
                </a:gridCol>
                <a:gridCol w="10718573">
                  <a:extLst>
                    <a:ext uri="{9D8B030D-6E8A-4147-A177-3AD203B41FA5}">
                      <a16:colId xmlns:a16="http://schemas.microsoft.com/office/drawing/2014/main" val="1640685506"/>
                    </a:ext>
                  </a:extLst>
                </a:gridCol>
              </a:tblGrid>
              <a:tr h="624484">
                <a:tc>
                  <a:txBody>
                    <a:bodyPr/>
                    <a:lstStyle/>
                    <a:p>
                      <a:r>
                        <a:rPr lang="fr-CH" sz="3000" b="0" noProof="0" dirty="0">
                          <a:latin typeface="+mj-lt"/>
                        </a:rPr>
                        <a:t>1</a:t>
                      </a:r>
                    </a:p>
                  </a:txBody>
                  <a:tcPr marL="0" marR="0" marT="0" marB="54000"/>
                </a:tc>
                <a:tc>
                  <a:txBody>
                    <a:bodyPr/>
                    <a:lstStyle/>
                    <a:p>
                      <a:r>
                        <a:rPr lang="fr-CH" sz="3000" noProof="0" dirty="0">
                          <a:latin typeface="+mj-lt"/>
                        </a:rPr>
                        <a:t>Vision: notre position commune</a:t>
                      </a:r>
                    </a:p>
                    <a:p>
                      <a:endParaRPr lang="fr-CH" sz="3000" noProof="0" dirty="0">
                        <a:latin typeface="+mj-lt"/>
                      </a:endParaRPr>
                    </a:p>
                  </a:txBody>
                  <a:tcPr marL="0" marR="0" marT="0" marB="54000"/>
                </a:tc>
                <a:extLst>
                  <a:ext uri="{0D108BD9-81ED-4DB2-BD59-A6C34878D82A}">
                    <a16:rowId xmlns:a16="http://schemas.microsoft.com/office/drawing/2014/main" val="2593256155"/>
                  </a:ext>
                </a:extLst>
              </a:tr>
              <a:tr h="919314">
                <a:tc>
                  <a:txBody>
                    <a:bodyPr/>
                    <a:lstStyle/>
                    <a:p>
                      <a:r>
                        <a:rPr lang="fr-CH" sz="3000" b="0" noProof="0" dirty="0">
                          <a:latin typeface="+mj-lt"/>
                        </a:rPr>
                        <a:t>2</a:t>
                      </a:r>
                    </a:p>
                  </a:txBody>
                  <a:tcPr marL="0" marR="0" marT="0" marB="54000"/>
                </a:tc>
                <a:tc>
                  <a:txBody>
                    <a:bodyPr/>
                    <a:lstStyle/>
                    <a:p>
                      <a:r>
                        <a:rPr lang="fr-CH" sz="3000" noProof="0" dirty="0">
                          <a:latin typeface="+mj-lt"/>
                        </a:rPr>
                        <a:t>Objectifs stratégiques: ce que vous voulons atteindre d’ici </a:t>
                      </a:r>
                      <a:r>
                        <a:rPr lang="fr-CH" sz="3000" noProof="0" dirty="0">
                          <a:solidFill>
                            <a:schemeClr val="tx1"/>
                          </a:solidFill>
                          <a:latin typeface="+mj-lt"/>
                        </a:rPr>
                        <a:t>2035</a:t>
                      </a:r>
                    </a:p>
                    <a:p>
                      <a:endParaRPr lang="fr-CH" sz="3000" noProof="0" dirty="0">
                        <a:solidFill>
                          <a:schemeClr val="tx1"/>
                        </a:solidFill>
                        <a:latin typeface="+mj-lt"/>
                      </a:endParaRPr>
                    </a:p>
                  </a:txBody>
                  <a:tcPr marL="0" marR="0" marT="0" marB="54000"/>
                </a:tc>
                <a:extLst>
                  <a:ext uri="{0D108BD9-81ED-4DB2-BD59-A6C34878D82A}">
                    <a16:rowId xmlns:a16="http://schemas.microsoft.com/office/drawing/2014/main" val="969357405"/>
                  </a:ext>
                </a:extLst>
              </a:tr>
              <a:tr h="624484">
                <a:tc>
                  <a:txBody>
                    <a:bodyPr/>
                    <a:lstStyle/>
                    <a:p>
                      <a:r>
                        <a:rPr lang="fr-CH" sz="3000" b="0" noProof="0" dirty="0">
                          <a:solidFill>
                            <a:srgbClr val="FF0000"/>
                          </a:solidFill>
                          <a:latin typeface="+mj-lt"/>
                        </a:rPr>
                        <a:t>3</a:t>
                      </a:r>
                    </a:p>
                  </a:txBody>
                  <a:tcPr marL="0" marR="0" marT="0" marB="54000"/>
                </a:tc>
                <a:tc>
                  <a:txBody>
                    <a:bodyPr/>
                    <a:lstStyle/>
                    <a:p>
                      <a:r>
                        <a:rPr lang="fr-CH" sz="3000" noProof="0" dirty="0">
                          <a:solidFill>
                            <a:srgbClr val="FF0000"/>
                          </a:solidFill>
                          <a:latin typeface="+mj-lt"/>
                        </a:rPr>
                        <a:t>Plan d’action: nos mesures concrètes pour atteindre les objectifs</a:t>
                      </a:r>
                    </a:p>
                  </a:txBody>
                  <a:tcPr marL="0" marR="0" marT="0" marB="54000"/>
                </a:tc>
                <a:extLst>
                  <a:ext uri="{0D108BD9-81ED-4DB2-BD59-A6C34878D82A}">
                    <a16:rowId xmlns:a16="http://schemas.microsoft.com/office/drawing/2014/main" val="4278880785"/>
                  </a:ext>
                </a:extLst>
              </a:tr>
              <a:tr h="378792">
                <a:tc>
                  <a:txBody>
                    <a:bodyPr/>
                    <a:lstStyle/>
                    <a:p>
                      <a:endParaRPr lang="fr-CH" sz="3500" b="0" noProof="0" dirty="0">
                        <a:latin typeface="+mj-lt"/>
                      </a:endParaRPr>
                    </a:p>
                  </a:txBody>
                  <a:tcPr marL="0" marR="0" marT="0" marB="54000"/>
                </a:tc>
                <a:tc>
                  <a:txBody>
                    <a:bodyPr/>
                    <a:lstStyle/>
                    <a:p>
                      <a:endParaRPr lang="fr-CH" sz="3500" noProof="0" dirty="0"/>
                    </a:p>
                  </a:txBody>
                  <a:tcPr marL="0" marR="0" marT="0" marB="54000"/>
                </a:tc>
                <a:extLst>
                  <a:ext uri="{0D108BD9-81ED-4DB2-BD59-A6C34878D82A}">
                    <a16:rowId xmlns:a16="http://schemas.microsoft.com/office/drawing/2014/main" val="124508217"/>
                  </a:ext>
                </a:extLst>
              </a:tr>
            </a:tbl>
          </a:graphicData>
        </a:graphic>
      </p:graphicFrame>
      <p:sp>
        <p:nvSpPr>
          <p:cNvPr id="6" name="Foliennummernplatzhalter 5">
            <a:extLst>
              <a:ext uri="{FF2B5EF4-FFF2-40B4-BE49-F238E27FC236}">
                <a16:creationId xmlns:a16="http://schemas.microsoft.com/office/drawing/2014/main" id="{D452A120-7D70-4F3B-B57F-1906DB357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Datumsplatzhalter 7">
            <a:extLst>
              <a:ext uri="{FF2B5EF4-FFF2-40B4-BE49-F238E27FC236}">
                <a16:creationId xmlns:a16="http://schemas.microsoft.com/office/drawing/2014/main" id="{95533950-2A79-8719-CA2B-FBB20B680DD4}"/>
              </a:ext>
            </a:extLst>
          </p:cNvPr>
          <p:cNvSpPr>
            <a:spLocks noGrp="1"/>
          </p:cNvSpPr>
          <p:nvPr>
            <p:ph type="dt" sz="half" idx="10"/>
          </p:nvPr>
        </p:nvSpPr>
        <p:spPr/>
        <p:txBody>
          <a:bodyPr/>
          <a:lstStyle/>
          <a:p>
            <a:r>
              <a:rPr lang="de-DE" dirty="0"/>
              <a:t>Mars 2024 </a:t>
            </a:r>
            <a:endParaRPr lang="de-CH" dirty="0"/>
          </a:p>
        </p:txBody>
      </p:sp>
      <p:sp>
        <p:nvSpPr>
          <p:cNvPr id="9" name="Fußzeilenplatzhalter 8">
            <a:extLst>
              <a:ext uri="{FF2B5EF4-FFF2-40B4-BE49-F238E27FC236}">
                <a16:creationId xmlns:a16="http://schemas.microsoft.com/office/drawing/2014/main" id="{05E7691B-07FF-CC28-F6B6-CD8B6BB088DD}"/>
              </a:ext>
            </a:extLst>
          </p:cNvPr>
          <p:cNvSpPr>
            <a:spLocks noGrp="1"/>
          </p:cNvSpPr>
          <p:nvPr>
            <p:ph type="ftr" sz="quarter" idx="11"/>
          </p:nvPr>
        </p:nvSpPr>
        <p:spPr/>
        <p:txBody>
          <a:bodyPr/>
          <a:lstStyle/>
          <a:p>
            <a:r>
              <a:rPr lang="de-CH" dirty="0" err="1"/>
              <a:t>Stratégie</a:t>
            </a:r>
            <a:r>
              <a:rPr lang="de-CH" dirty="0"/>
              <a:t> 2035</a:t>
            </a:r>
          </a:p>
        </p:txBody>
      </p:sp>
      <p:pic>
        <p:nvPicPr>
          <p:cNvPr id="10" name="Grafik 17">
            <a:extLst>
              <a:ext uri="{FF2B5EF4-FFF2-40B4-BE49-F238E27FC236}">
                <a16:creationId xmlns:a16="http://schemas.microsoft.com/office/drawing/2014/main" id="{D20506E0-D5D1-AAE3-ED36-E9D1D357E2FC}"/>
              </a:ext>
            </a:extLst>
          </p:cNvPr>
          <p:cNvPicPr>
            <a:picLocks noChangeAspect="1"/>
          </p:cNvPicPr>
          <p:nvPr/>
        </p:nvPicPr>
        <p:blipFill>
          <a:blip r:embed="rId2"/>
          <a:stretch>
            <a:fillRect/>
          </a:stretch>
        </p:blipFill>
        <p:spPr>
          <a:xfrm>
            <a:off x="9648160" y="4964150"/>
            <a:ext cx="1791122" cy="1515565"/>
          </a:xfrm>
          <a:prstGeom prst="rect">
            <a:avLst/>
          </a:prstGeom>
        </p:spPr>
      </p:pic>
    </p:spTree>
    <p:extLst>
      <p:ext uri="{BB962C8B-B14F-4D97-AF65-F5344CB8AC3E}">
        <p14:creationId xmlns:p14="http://schemas.microsoft.com/office/powerpoint/2010/main" val="2441330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7CD60-1C38-4C70-A05E-9576E600E416}"/>
              </a:ext>
            </a:extLst>
          </p:cNvPr>
          <p:cNvSpPr>
            <a:spLocks noGrp="1"/>
          </p:cNvSpPr>
          <p:nvPr>
            <p:ph type="title"/>
          </p:nvPr>
        </p:nvSpPr>
        <p:spPr/>
        <p:txBody>
          <a:bodyPr/>
          <a:lstStyle/>
          <a:p>
            <a:r>
              <a:rPr lang="fr-CH" noProof="0" dirty="0"/>
              <a:t>Plan d’action</a:t>
            </a:r>
            <a:br>
              <a:rPr lang="fr-CH" noProof="0" dirty="0"/>
            </a:br>
            <a:r>
              <a:rPr lang="fr-CH" noProof="0" dirty="0">
                <a:solidFill>
                  <a:srgbClr val="EC1D23"/>
                </a:solidFill>
              </a:rPr>
              <a:t>Trois mesures sélectionnées pour atteindre les objectifs</a:t>
            </a:r>
            <a:endParaRPr lang="fr-CH" noProof="0" dirty="0"/>
          </a:p>
        </p:txBody>
      </p:sp>
      <p:sp>
        <p:nvSpPr>
          <p:cNvPr id="6" name="Foliennummernplatzhalter 5">
            <a:extLst>
              <a:ext uri="{FF2B5EF4-FFF2-40B4-BE49-F238E27FC236}">
                <a16:creationId xmlns:a16="http://schemas.microsoft.com/office/drawing/2014/main" id="{6E460E1F-9BD6-4F6A-B7BD-A3CBADAB69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fr-CH" sz="750" b="0" i="0" u="none" strike="noStrike" kern="1200" cap="none" spc="0" normalizeH="0" baseline="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CH" sz="75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 name="Inhaltsplatzhalter 11">
            <a:extLst>
              <a:ext uri="{FF2B5EF4-FFF2-40B4-BE49-F238E27FC236}">
                <a16:creationId xmlns:a16="http://schemas.microsoft.com/office/drawing/2014/main" id="{7B1B438E-E16A-4F98-B203-D14AE4CD8EF5}"/>
              </a:ext>
            </a:extLst>
          </p:cNvPr>
          <p:cNvSpPr>
            <a:spLocks noGrp="1"/>
          </p:cNvSpPr>
          <p:nvPr>
            <p:ph idx="16"/>
          </p:nvPr>
        </p:nvSpPr>
        <p:spPr>
          <a:xfrm>
            <a:off x="7716180" y="4281014"/>
            <a:ext cx="3296036" cy="2092354"/>
          </a:xfrm>
        </p:spPr>
        <p:txBody>
          <a:bodyPr/>
          <a:lstStyle/>
          <a:p>
            <a:pPr>
              <a:lnSpc>
                <a:spcPct val="100000"/>
              </a:lnSpc>
            </a:pPr>
            <a:r>
              <a:rPr lang="fr-CH" noProof="0" dirty="0">
                <a:effectLst/>
                <a:latin typeface="Helvetica" pitchFamily="2" charset="0"/>
              </a:rPr>
              <a:t>Test de terrain sur la saisie des données de voyage</a:t>
            </a:r>
          </a:p>
          <a:p>
            <a:pPr lvl="1"/>
            <a:endParaRPr lang="fr-CH" noProof="0" dirty="0"/>
          </a:p>
          <a:p>
            <a:pPr marL="285750" indent="-285750">
              <a:buFont typeface="Arial" panose="020B0604020202020204" pitchFamily="34" charset="0"/>
              <a:buChar char="•"/>
            </a:pPr>
            <a:r>
              <a:rPr lang="fr-CH" sz="1400" noProof="0" dirty="0">
                <a:effectLst/>
                <a:latin typeface="Arial" panose="020B0604020202020204" pitchFamily="34" charset="0"/>
                <a:ea typeface="Aptos" panose="020B0004020202020204" pitchFamily="34" charset="0"/>
                <a:cs typeface="Aptos" panose="020B0004020202020204" pitchFamily="34" charset="0"/>
              </a:rPr>
              <a:t>Demande d’informations envoyée aux fournisseurs potentiels de système de saisie des voyages</a:t>
            </a:r>
          </a:p>
          <a:p>
            <a:pPr marL="285750" indent="-285750">
              <a:buFont typeface="Arial" panose="020B0604020202020204" pitchFamily="34" charset="0"/>
              <a:buChar char="•"/>
            </a:pPr>
            <a:r>
              <a:rPr lang="fr-CH" sz="1400" noProof="0" dirty="0">
                <a:latin typeface="Arial" panose="020B0604020202020204" pitchFamily="34" charset="0"/>
                <a:ea typeface="Aptos" panose="020B0004020202020204" pitchFamily="34" charset="0"/>
                <a:cs typeface="Aptos" panose="020B0004020202020204" pitchFamily="34" charset="0"/>
              </a:rPr>
              <a:t>Quels prestataires y a-t-il? Dans quelle mesure la technologie est mûre?</a:t>
            </a:r>
          </a:p>
          <a:p>
            <a:pPr marL="285750" indent="-285750">
              <a:buFont typeface="Arial" panose="020B0604020202020204" pitchFamily="34" charset="0"/>
              <a:buChar char="•"/>
            </a:pPr>
            <a:r>
              <a:rPr lang="fr-CH" sz="1400" noProof="0" dirty="0">
                <a:latin typeface="Arial" panose="020B0604020202020204" pitchFamily="34" charset="0"/>
                <a:ea typeface="Aptos" panose="020B0004020202020204" pitchFamily="34" charset="0"/>
                <a:cs typeface="Aptos" panose="020B0004020202020204" pitchFamily="34" charset="0"/>
              </a:rPr>
              <a:t>Procédure test avec et sans balises, c</a:t>
            </a:r>
            <a:r>
              <a:rPr lang="fr-CH" sz="1400" noProof="0" dirty="0">
                <a:effectLst/>
                <a:latin typeface="Arial" panose="020B0604020202020204" pitchFamily="34" charset="0"/>
                <a:ea typeface="Aptos" panose="020B0004020202020204" pitchFamily="34" charset="0"/>
                <a:cs typeface="Aptos" panose="020B0004020202020204" pitchFamily="34" charset="0"/>
              </a:rPr>
              <a:t>heck-in/c</a:t>
            </a:r>
            <a:r>
              <a:rPr lang="fr-CH" sz="1400" noProof="0" dirty="0">
                <a:latin typeface="Arial" panose="020B0604020202020204" pitchFamily="34" charset="0"/>
                <a:ea typeface="Aptos" panose="020B0004020202020204" pitchFamily="34" charset="0"/>
                <a:cs typeface="Aptos" panose="020B0004020202020204" pitchFamily="34" charset="0"/>
              </a:rPr>
              <a:t>heck-out, </a:t>
            </a:r>
            <a:r>
              <a:rPr lang="fr-CH" sz="1400" noProof="0" dirty="0" err="1">
                <a:effectLst/>
                <a:latin typeface="Arial" panose="020B0604020202020204" pitchFamily="34" charset="0"/>
                <a:ea typeface="Aptos" panose="020B0004020202020204" pitchFamily="34" charset="0"/>
                <a:cs typeface="Aptos" panose="020B0004020202020204" pitchFamily="34" charset="0"/>
              </a:rPr>
              <a:t>be</a:t>
            </a:r>
            <a:r>
              <a:rPr lang="fr-CH" sz="1400" noProof="0" dirty="0">
                <a:effectLst/>
                <a:latin typeface="Arial" panose="020B0604020202020204" pitchFamily="34" charset="0"/>
                <a:ea typeface="Aptos" panose="020B0004020202020204" pitchFamily="34" charset="0"/>
                <a:cs typeface="Aptos" panose="020B0004020202020204" pitchFamily="34" charset="0"/>
              </a:rPr>
              <a:t>-in/</a:t>
            </a:r>
            <a:r>
              <a:rPr lang="fr-CH" sz="1400" noProof="0" dirty="0" err="1">
                <a:effectLst/>
                <a:latin typeface="Arial" panose="020B0604020202020204" pitchFamily="34" charset="0"/>
                <a:ea typeface="Aptos" panose="020B0004020202020204" pitchFamily="34" charset="0"/>
                <a:cs typeface="Aptos" panose="020B0004020202020204" pitchFamily="34" charset="0"/>
              </a:rPr>
              <a:t>be</a:t>
            </a:r>
            <a:r>
              <a:rPr lang="fr-CH" sz="1400" noProof="0" dirty="0">
                <a:effectLst/>
                <a:latin typeface="Arial" panose="020B0604020202020204" pitchFamily="34" charset="0"/>
                <a:ea typeface="Aptos" panose="020B0004020202020204" pitchFamily="34" charset="0"/>
                <a:cs typeface="Aptos" panose="020B0004020202020204" pitchFamily="34" charset="0"/>
              </a:rPr>
              <a:t>-out</a:t>
            </a:r>
            <a:endParaRPr lang="fr-CH" sz="14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15" name="Inhaltsplatzhalter 14">
            <a:extLst>
              <a:ext uri="{FF2B5EF4-FFF2-40B4-BE49-F238E27FC236}">
                <a16:creationId xmlns:a16="http://schemas.microsoft.com/office/drawing/2014/main" id="{FC9E3740-15C1-4F64-9227-B969A9406103}"/>
              </a:ext>
            </a:extLst>
          </p:cNvPr>
          <p:cNvSpPr>
            <a:spLocks noGrp="1"/>
          </p:cNvSpPr>
          <p:nvPr>
            <p:ph idx="19"/>
          </p:nvPr>
        </p:nvSpPr>
        <p:spPr>
          <a:xfrm>
            <a:off x="660358" y="4415983"/>
            <a:ext cx="2681076" cy="1908563"/>
          </a:xfrm>
        </p:spPr>
        <p:txBody>
          <a:bodyPr/>
          <a:lstStyle/>
          <a:p>
            <a:pPr>
              <a:lnSpc>
                <a:spcPct val="100000"/>
              </a:lnSpc>
            </a:pPr>
            <a:r>
              <a:rPr lang="fr-CH" noProof="0" dirty="0">
                <a:effectLst/>
                <a:latin typeface="Helvetica" pitchFamily="2" charset="0"/>
              </a:rPr>
              <a:t>Test de terrain</a:t>
            </a:r>
            <a:r>
              <a:rPr lang="fr-CH" noProof="0" dirty="0">
                <a:latin typeface="Helvetica" pitchFamily="2" charset="0"/>
              </a:rPr>
              <a:t> </a:t>
            </a:r>
            <a:r>
              <a:rPr lang="fr-CH" noProof="0" dirty="0">
                <a:effectLst/>
                <a:latin typeface="Helvetica" pitchFamily="2" charset="0"/>
              </a:rPr>
              <a:t>myRIDE</a:t>
            </a:r>
          </a:p>
          <a:p>
            <a:pPr lvl="1">
              <a:lnSpc>
                <a:spcPct val="100000"/>
              </a:lnSpc>
            </a:pPr>
            <a:endParaRPr lang="fr-CH" noProof="0" dirty="0"/>
          </a:p>
          <a:p>
            <a:pPr marL="285750" lvl="1" indent="-285750">
              <a:buFont typeface="Arial" panose="020B0604020202020204" pitchFamily="34" charset="0"/>
              <a:buChar char="•"/>
            </a:pPr>
            <a:r>
              <a:rPr lang="fr-CH" sz="1400" noProof="0" dirty="0">
                <a:latin typeface="Arial" panose="020B0604020202020204" pitchFamily="34" charset="0"/>
              </a:rPr>
              <a:t>Confirmation et développement des fonctionnalités de l’e-tarif (prototype) sur la base de retours de clients</a:t>
            </a:r>
          </a:p>
          <a:p>
            <a:pPr marL="285750" lvl="1" indent="-285750">
              <a:buFont typeface="Arial" panose="020B0604020202020204" pitchFamily="34" charset="0"/>
              <a:buChar char="•"/>
            </a:pPr>
            <a:r>
              <a:rPr lang="fr-CH" sz="1400" noProof="0" dirty="0">
                <a:latin typeface="Arial" panose="020B0604020202020204" pitchFamily="34" charset="0"/>
              </a:rPr>
              <a:t>Au niveau suisse (groupe d’utilisateurs fermé) à partir de mars 2024</a:t>
            </a:r>
          </a:p>
        </p:txBody>
      </p:sp>
      <p:pic>
        <p:nvPicPr>
          <p:cNvPr id="16" name="Grafik 15">
            <a:extLst>
              <a:ext uri="{FF2B5EF4-FFF2-40B4-BE49-F238E27FC236}">
                <a16:creationId xmlns:a16="http://schemas.microsoft.com/office/drawing/2014/main" id="{DB54E5B5-3719-C994-1F34-B85940F4675F}"/>
              </a:ext>
            </a:extLst>
          </p:cNvPr>
          <p:cNvPicPr>
            <a:picLocks noChangeAspect="1"/>
          </p:cNvPicPr>
          <p:nvPr/>
        </p:nvPicPr>
        <p:blipFill>
          <a:blip r:embed="rId2"/>
          <a:stretch>
            <a:fillRect/>
          </a:stretch>
        </p:blipFill>
        <p:spPr>
          <a:xfrm>
            <a:off x="4281027" y="1699452"/>
            <a:ext cx="2079490" cy="2348034"/>
          </a:xfrm>
          <a:prstGeom prst="rect">
            <a:avLst/>
          </a:prstGeom>
        </p:spPr>
      </p:pic>
      <p:pic>
        <p:nvPicPr>
          <p:cNvPr id="20" name="Grafik 19">
            <a:extLst>
              <a:ext uri="{FF2B5EF4-FFF2-40B4-BE49-F238E27FC236}">
                <a16:creationId xmlns:a16="http://schemas.microsoft.com/office/drawing/2014/main" id="{0F3B3C28-BE4F-834C-B3DE-EDCC1D3ADD66}"/>
              </a:ext>
            </a:extLst>
          </p:cNvPr>
          <p:cNvPicPr>
            <a:picLocks noChangeAspect="1"/>
          </p:cNvPicPr>
          <p:nvPr/>
        </p:nvPicPr>
        <p:blipFill>
          <a:blip r:embed="rId3"/>
          <a:stretch>
            <a:fillRect/>
          </a:stretch>
        </p:blipFill>
        <p:spPr>
          <a:xfrm>
            <a:off x="7824192" y="1668812"/>
            <a:ext cx="2258291" cy="2328863"/>
          </a:xfrm>
          <a:prstGeom prst="rect">
            <a:avLst/>
          </a:prstGeom>
        </p:spPr>
      </p:pic>
      <p:pic>
        <p:nvPicPr>
          <p:cNvPr id="23" name="Grafik 22">
            <a:extLst>
              <a:ext uri="{FF2B5EF4-FFF2-40B4-BE49-F238E27FC236}">
                <a16:creationId xmlns:a16="http://schemas.microsoft.com/office/drawing/2014/main" id="{5588D5C3-9CB5-F403-93D7-82FAF223B21F}"/>
              </a:ext>
            </a:extLst>
          </p:cNvPr>
          <p:cNvPicPr>
            <a:picLocks noChangeAspect="1"/>
          </p:cNvPicPr>
          <p:nvPr/>
        </p:nvPicPr>
        <p:blipFill>
          <a:blip r:embed="rId4"/>
          <a:stretch>
            <a:fillRect/>
          </a:stretch>
        </p:blipFill>
        <p:spPr>
          <a:xfrm>
            <a:off x="658368" y="1805674"/>
            <a:ext cx="2554966" cy="2328863"/>
          </a:xfrm>
          <a:prstGeom prst="rect">
            <a:avLst/>
          </a:prstGeom>
        </p:spPr>
      </p:pic>
      <p:sp>
        <p:nvSpPr>
          <p:cNvPr id="10" name="TextBox 9">
            <a:extLst>
              <a:ext uri="{FF2B5EF4-FFF2-40B4-BE49-F238E27FC236}">
                <a16:creationId xmlns:a16="http://schemas.microsoft.com/office/drawing/2014/main" id="{0C5E2D06-5219-CFBC-1AD2-B0356DB6A43C}"/>
              </a:ext>
            </a:extLst>
          </p:cNvPr>
          <p:cNvSpPr txBox="1"/>
          <p:nvPr/>
        </p:nvSpPr>
        <p:spPr>
          <a:xfrm>
            <a:off x="658368" y="6373368"/>
            <a:ext cx="65" cy="276999"/>
          </a:xfrm>
          <a:prstGeom prst="rect">
            <a:avLst/>
          </a:prstGeom>
          <a:noFill/>
        </p:spPr>
        <p:txBody>
          <a:bodyPr wrap="none" lIns="0" tIns="0" rIns="0" bIns="0" rtlCol="0">
            <a:spAutoFit/>
          </a:bodyPr>
          <a:lstStyle/>
          <a:p>
            <a:endParaRPr lang="fr-CH" dirty="0"/>
          </a:p>
        </p:txBody>
      </p:sp>
      <p:sp>
        <p:nvSpPr>
          <p:cNvPr id="8" name="Inhaltsplatzhalter 11">
            <a:extLst>
              <a:ext uri="{FF2B5EF4-FFF2-40B4-BE49-F238E27FC236}">
                <a16:creationId xmlns:a16="http://schemas.microsoft.com/office/drawing/2014/main" id="{A6DEF325-1AAF-77CF-9641-F322384B3171}"/>
              </a:ext>
            </a:extLst>
          </p:cNvPr>
          <p:cNvSpPr txBox="1">
            <a:spLocks/>
          </p:cNvSpPr>
          <p:nvPr/>
        </p:nvSpPr>
        <p:spPr>
          <a:xfrm>
            <a:off x="4043772" y="4303521"/>
            <a:ext cx="3082240" cy="2069847"/>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0" indent="0" algn="l" defTabSz="914400" rtl="0" eaLnBrk="1" latinLnBrk="0" hangingPunct="1">
              <a:lnSpc>
                <a:spcPct val="94000"/>
              </a:lnSpc>
              <a:spcBef>
                <a:spcPts val="0"/>
              </a:spcBef>
              <a:buFontTx/>
              <a:buNone/>
              <a:defRPr sz="10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dirty="0">
                <a:latin typeface="Helvetica" pitchFamily="2" charset="0"/>
              </a:rPr>
              <a:t>Projet pilote sur la</a:t>
            </a:r>
          </a:p>
          <a:p>
            <a:pPr>
              <a:lnSpc>
                <a:spcPct val="100000"/>
              </a:lnSpc>
            </a:pPr>
            <a:r>
              <a:rPr lang="fr-CH" dirty="0">
                <a:latin typeface="Helvetica" pitchFamily="2" charset="0"/>
              </a:rPr>
              <a:t>répartition des recettes de l’AG</a:t>
            </a:r>
          </a:p>
          <a:p>
            <a:pPr lvl="1"/>
            <a:endParaRPr lang="fr-CH" dirty="0"/>
          </a:p>
          <a:p>
            <a:pPr marL="285750" indent="-285750">
              <a:buFont typeface="Arial" panose="020B0604020202020204" pitchFamily="34" charset="0"/>
              <a:buChar char="•"/>
            </a:pPr>
            <a:r>
              <a:rPr lang="fr-CH" sz="1400" dirty="0">
                <a:latin typeface="Arial" panose="020B0604020202020204" pitchFamily="34" charset="0"/>
              </a:rPr>
              <a:t>Test de relevé numérique automatisé de la consommation de l’AG </a:t>
            </a:r>
          </a:p>
          <a:p>
            <a:pPr marL="285750" indent="-285750">
              <a:buFont typeface="Arial" panose="020B0604020202020204" pitchFamily="34" charset="0"/>
              <a:buChar char="•"/>
            </a:pPr>
            <a:r>
              <a:rPr lang="fr-CH" sz="1400" dirty="0">
                <a:latin typeface="Arial" panose="020B0604020202020204" pitchFamily="34" charset="0"/>
              </a:rPr>
              <a:t>Durée: de février à fin juillet 2024</a:t>
            </a:r>
          </a:p>
          <a:p>
            <a:pPr marL="285750" indent="-285750">
              <a:buFont typeface="Arial" panose="020B0604020202020204" pitchFamily="34" charset="0"/>
              <a:buChar char="•"/>
            </a:pPr>
            <a:r>
              <a:rPr lang="fr-CH" sz="1400" dirty="0">
                <a:latin typeface="Arial" panose="020B0604020202020204" pitchFamily="34" charset="0"/>
              </a:rPr>
              <a:t>Recours aux balises installées dans les véhicules</a:t>
            </a:r>
          </a:p>
        </p:txBody>
      </p:sp>
      <p:sp>
        <p:nvSpPr>
          <p:cNvPr id="11" name="Datumsplatzhalter 10">
            <a:extLst>
              <a:ext uri="{FF2B5EF4-FFF2-40B4-BE49-F238E27FC236}">
                <a16:creationId xmlns:a16="http://schemas.microsoft.com/office/drawing/2014/main" id="{072A03DA-8C6D-58C7-76C2-1B180FD6BBEF}"/>
              </a:ext>
            </a:extLst>
          </p:cNvPr>
          <p:cNvSpPr>
            <a:spLocks noGrp="1"/>
          </p:cNvSpPr>
          <p:nvPr>
            <p:ph type="dt" sz="half" idx="10"/>
          </p:nvPr>
        </p:nvSpPr>
        <p:spPr/>
        <p:txBody>
          <a:bodyPr/>
          <a:lstStyle/>
          <a:p>
            <a:r>
              <a:rPr lang="fr-CH" dirty="0"/>
              <a:t>Mars 2024 </a:t>
            </a:r>
          </a:p>
        </p:txBody>
      </p:sp>
      <p:sp>
        <p:nvSpPr>
          <p:cNvPr id="13" name="Fußzeilenplatzhalter 12">
            <a:extLst>
              <a:ext uri="{FF2B5EF4-FFF2-40B4-BE49-F238E27FC236}">
                <a16:creationId xmlns:a16="http://schemas.microsoft.com/office/drawing/2014/main" id="{E806EBD0-BE37-18D0-CEBD-B12BF094C5D6}"/>
              </a:ext>
            </a:extLst>
          </p:cNvPr>
          <p:cNvSpPr>
            <a:spLocks noGrp="1"/>
          </p:cNvSpPr>
          <p:nvPr>
            <p:ph type="ftr" sz="quarter" idx="11"/>
          </p:nvPr>
        </p:nvSpPr>
        <p:spPr/>
        <p:txBody>
          <a:bodyPr/>
          <a:lstStyle/>
          <a:p>
            <a:r>
              <a:rPr lang="fr-CH" dirty="0"/>
              <a:t>Stratégie 2035</a:t>
            </a:r>
          </a:p>
        </p:txBody>
      </p:sp>
    </p:spTree>
    <p:extLst>
      <p:ext uri="{BB962C8B-B14F-4D97-AF65-F5344CB8AC3E}">
        <p14:creationId xmlns:p14="http://schemas.microsoft.com/office/powerpoint/2010/main" val="4002323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2">
            <a:extLst>
              <a:ext uri="{FF2B5EF4-FFF2-40B4-BE49-F238E27FC236}">
                <a16:creationId xmlns:a16="http://schemas.microsoft.com/office/drawing/2014/main" id="{15D0E2D5-8409-E44B-3FB7-BFBCBBE64380}"/>
              </a:ext>
            </a:extLst>
          </p:cNvPr>
          <p:cNvSpPr txBox="1">
            <a:spLocks/>
          </p:cNvSpPr>
          <p:nvPr/>
        </p:nvSpPr>
        <p:spPr>
          <a:xfrm>
            <a:off x="5029581" y="4161859"/>
            <a:ext cx="4630815" cy="926216"/>
          </a:xfrm>
          <a:prstGeom prst="rect">
            <a:avLst/>
          </a:prstGeom>
        </p:spPr>
        <p:txBody>
          <a:bodyPr vert="horz" wrap="square" lIns="0" tIns="1206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ct val="111800"/>
              </a:lnSpc>
              <a:spcBef>
                <a:spcPts val="95"/>
              </a:spcBef>
            </a:pPr>
            <a:r>
              <a:rPr lang="fr-CH" sz="1800" dirty="0">
                <a:solidFill>
                  <a:srgbClr val="000000"/>
                </a:solidFill>
                <a:latin typeface="Arial" panose="020B0604020202020204" pitchFamily="34" charset="0"/>
                <a:cs typeface="Arial" panose="020B0604020202020204" pitchFamily="34" charset="0"/>
              </a:rPr>
              <a:t>Du matériel est disponible dans la partie protégée par mot de passe sur </a:t>
            </a:r>
            <a:r>
              <a:rPr lang="fr-CH" sz="1800" spc="-10" dirty="0">
                <a:solidFill>
                  <a:srgbClr val="000000"/>
                </a:solidFill>
                <a:latin typeface="Arial" panose="020B0604020202020204" pitchFamily="34" charset="0"/>
                <a:cs typeface="Arial" panose="020B0604020202020204" pitchFamily="34" charset="0"/>
              </a:rPr>
              <a:t> </a:t>
            </a:r>
            <a:r>
              <a:rPr lang="fr-CH" sz="1800" u="sng" spc="-10" dirty="0">
                <a:solidFill>
                  <a:srgbClr val="000000"/>
                </a:solidFill>
                <a:latin typeface="Arial" panose="020B0604020202020204" pitchFamily="34" charset="0"/>
                <a:cs typeface="Arial" panose="020B0604020202020204" pitchFamily="34" charset="0"/>
              </a:rPr>
              <a:t>allianceswisspass.ch/</a:t>
            </a:r>
            <a:r>
              <a:rPr lang="fr-CH" sz="1800" u="sng" spc="-10" dirty="0" err="1">
                <a:solidFill>
                  <a:srgbClr val="000000"/>
                </a:solidFill>
                <a:latin typeface="Arial" panose="020B0604020202020204" pitchFamily="34" charset="0"/>
                <a:cs typeface="Arial" panose="020B0604020202020204" pitchFamily="34" charset="0"/>
              </a:rPr>
              <a:t>strategie</a:t>
            </a:r>
            <a:endParaRPr lang="fr-CH" sz="1800" u="sng" dirty="0">
              <a:latin typeface="Arial" panose="020B0604020202020204" pitchFamily="34" charset="0"/>
              <a:cs typeface="Arial" panose="020B0604020202020204" pitchFamily="34" charset="0"/>
            </a:endParaRPr>
          </a:p>
        </p:txBody>
      </p:sp>
      <p:sp>
        <p:nvSpPr>
          <p:cNvPr id="8" name="object 132">
            <a:extLst>
              <a:ext uri="{FF2B5EF4-FFF2-40B4-BE49-F238E27FC236}">
                <a16:creationId xmlns:a16="http://schemas.microsoft.com/office/drawing/2014/main" id="{847E36BB-7AA9-B90B-69CE-C91DFD765A2E}"/>
              </a:ext>
            </a:extLst>
          </p:cNvPr>
          <p:cNvSpPr txBox="1">
            <a:spLocks/>
          </p:cNvSpPr>
          <p:nvPr/>
        </p:nvSpPr>
        <p:spPr>
          <a:xfrm>
            <a:off x="5029581" y="2172796"/>
            <a:ext cx="5312665" cy="628826"/>
          </a:xfrm>
          <a:prstGeom prst="rect">
            <a:avLst/>
          </a:prstGeom>
        </p:spPr>
        <p:txBody>
          <a:bodyPr vert="horz" wrap="square" lIns="0" tIns="1206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ct val="111800"/>
              </a:lnSpc>
              <a:spcBef>
                <a:spcPts val="95"/>
              </a:spcBef>
            </a:pPr>
            <a:r>
              <a:rPr lang="fr-CH" sz="1800" dirty="0">
                <a:solidFill>
                  <a:srgbClr val="000000"/>
                </a:solidFill>
                <a:latin typeface="Arial" panose="020B0604020202020204" pitchFamily="34" charset="0"/>
                <a:cs typeface="Arial" panose="020B0604020202020204" pitchFamily="34" charset="0"/>
              </a:rPr>
              <a:t>Vous trouverez davantage d’informations sur </a:t>
            </a:r>
            <a:r>
              <a:rPr lang="fr-CH" sz="1800" spc="-10" dirty="0">
                <a:solidFill>
                  <a:srgbClr val="000000"/>
                </a:solidFill>
                <a:latin typeface="Arial" panose="020B0604020202020204" pitchFamily="34" charset="0"/>
                <a:cs typeface="Arial" panose="020B0604020202020204" pitchFamily="34" charset="0"/>
              </a:rPr>
              <a:t> </a:t>
            </a:r>
            <a:r>
              <a:rPr lang="fr-CH" sz="1800" u="sng" spc="-10" dirty="0">
                <a:solidFill>
                  <a:srgbClr val="000000"/>
                </a:solidFill>
                <a:latin typeface="Arial" panose="020B0604020202020204" pitchFamily="34" charset="0"/>
                <a:cs typeface="Arial" panose="020B0604020202020204" pitchFamily="34" charset="0"/>
              </a:rPr>
              <a:t>strategie.allianceswisspass.ch</a:t>
            </a:r>
            <a:endParaRPr lang="fr-CH" sz="1800" u="sng"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110466AC-8441-57F5-7BA7-5C52B7ED69A5}"/>
              </a:ext>
            </a:extLst>
          </p:cNvPr>
          <p:cNvPicPr>
            <a:picLocks noChangeAspect="1"/>
          </p:cNvPicPr>
          <p:nvPr/>
        </p:nvPicPr>
        <p:blipFill>
          <a:blip r:embed="rId2"/>
          <a:stretch>
            <a:fillRect/>
          </a:stretch>
        </p:blipFill>
        <p:spPr>
          <a:xfrm>
            <a:off x="6474042" y="6069179"/>
            <a:ext cx="5312664" cy="684976"/>
          </a:xfrm>
          <a:prstGeom prst="rect">
            <a:avLst/>
          </a:prstGeom>
        </p:spPr>
      </p:pic>
      <p:pic>
        <p:nvPicPr>
          <p:cNvPr id="18" name="Grafik 17">
            <a:extLst>
              <a:ext uri="{FF2B5EF4-FFF2-40B4-BE49-F238E27FC236}">
                <a16:creationId xmlns:a16="http://schemas.microsoft.com/office/drawing/2014/main" id="{F7CFD3F0-4FB0-EE38-39CC-CE39F50A90AC}"/>
              </a:ext>
            </a:extLst>
          </p:cNvPr>
          <p:cNvPicPr>
            <a:picLocks noChangeAspect="1"/>
          </p:cNvPicPr>
          <p:nvPr/>
        </p:nvPicPr>
        <p:blipFill>
          <a:blip r:embed="rId3"/>
          <a:stretch>
            <a:fillRect/>
          </a:stretch>
        </p:blipFill>
        <p:spPr>
          <a:xfrm>
            <a:off x="9822414" y="5454380"/>
            <a:ext cx="2538282" cy="675441"/>
          </a:xfrm>
          <a:prstGeom prst="rect">
            <a:avLst/>
          </a:prstGeom>
        </p:spPr>
      </p:pic>
      <p:pic>
        <p:nvPicPr>
          <p:cNvPr id="20" name="Grafik 19">
            <a:extLst>
              <a:ext uri="{FF2B5EF4-FFF2-40B4-BE49-F238E27FC236}">
                <a16:creationId xmlns:a16="http://schemas.microsoft.com/office/drawing/2014/main" id="{E33A8B2E-7475-B952-F6DA-02B432AEBEAE}"/>
              </a:ext>
            </a:extLst>
          </p:cNvPr>
          <p:cNvPicPr>
            <a:picLocks noChangeAspect="1"/>
          </p:cNvPicPr>
          <p:nvPr/>
        </p:nvPicPr>
        <p:blipFill>
          <a:blip r:embed="rId4"/>
          <a:stretch>
            <a:fillRect/>
          </a:stretch>
        </p:blipFill>
        <p:spPr>
          <a:xfrm>
            <a:off x="7176120" y="5772888"/>
            <a:ext cx="2742435" cy="594838"/>
          </a:xfrm>
          <a:prstGeom prst="rect">
            <a:avLst/>
          </a:prstGeom>
        </p:spPr>
      </p:pic>
      <p:pic>
        <p:nvPicPr>
          <p:cNvPr id="14" name="Grafik 13" descr="Ein Bild, das Muster, Quadrat, Pixel, Kreuzworträtsel enthält.&#10;&#10;Automatisch generierte Beschreibung">
            <a:extLst>
              <a:ext uri="{FF2B5EF4-FFF2-40B4-BE49-F238E27FC236}">
                <a16:creationId xmlns:a16="http://schemas.microsoft.com/office/drawing/2014/main" id="{85DBD1EB-443B-19B7-AE5A-1B53BD323B1A}"/>
              </a:ext>
            </a:extLst>
          </p:cNvPr>
          <p:cNvPicPr>
            <a:picLocks noChangeAspect="1"/>
          </p:cNvPicPr>
          <p:nvPr/>
        </p:nvPicPr>
        <p:blipFill>
          <a:blip r:embed="rId5"/>
          <a:stretch>
            <a:fillRect/>
          </a:stretch>
        </p:blipFill>
        <p:spPr>
          <a:xfrm>
            <a:off x="2785631" y="1636587"/>
            <a:ext cx="1394279" cy="1394279"/>
          </a:xfrm>
          <a:prstGeom prst="rect">
            <a:avLst/>
          </a:prstGeom>
        </p:spPr>
      </p:pic>
      <p:pic>
        <p:nvPicPr>
          <p:cNvPr id="7" name="Grafik 6" descr="Ein Bild, das Muster, Quadrat, Pixel, Design enthält.&#10;&#10;Automatisch generierte Beschreibung">
            <a:extLst>
              <a:ext uri="{FF2B5EF4-FFF2-40B4-BE49-F238E27FC236}">
                <a16:creationId xmlns:a16="http://schemas.microsoft.com/office/drawing/2014/main" id="{B8AEB09A-BCE4-781F-5740-C7D39133B8CD}"/>
              </a:ext>
            </a:extLst>
          </p:cNvPr>
          <p:cNvPicPr>
            <a:picLocks noChangeAspect="1"/>
          </p:cNvPicPr>
          <p:nvPr/>
        </p:nvPicPr>
        <p:blipFill>
          <a:blip r:embed="rId6"/>
          <a:stretch>
            <a:fillRect/>
          </a:stretch>
        </p:blipFill>
        <p:spPr>
          <a:xfrm>
            <a:off x="2781454" y="3862573"/>
            <a:ext cx="1402631" cy="1402631"/>
          </a:xfrm>
          <a:prstGeom prst="rect">
            <a:avLst/>
          </a:prstGeom>
        </p:spPr>
      </p:pic>
      <p:sp>
        <p:nvSpPr>
          <p:cNvPr id="9" name="Textfeld 8">
            <a:extLst>
              <a:ext uri="{FF2B5EF4-FFF2-40B4-BE49-F238E27FC236}">
                <a16:creationId xmlns:a16="http://schemas.microsoft.com/office/drawing/2014/main" id="{CDA8FDDE-5902-AA70-FBEC-D30C98FFCD17}"/>
              </a:ext>
            </a:extLst>
          </p:cNvPr>
          <p:cNvSpPr txBox="1"/>
          <p:nvPr/>
        </p:nvSpPr>
        <p:spPr>
          <a:xfrm>
            <a:off x="8875703" y="3372877"/>
            <a:ext cx="370614" cy="369332"/>
          </a:xfrm>
          <a:prstGeom prst="rect">
            <a:avLst/>
          </a:prstGeom>
          <a:noFill/>
        </p:spPr>
        <p:txBody>
          <a:bodyPr wrap="none" rtlCol="0">
            <a:spAutoFit/>
          </a:bodyPr>
          <a:lstStyle/>
          <a:p>
            <a:r>
              <a:rPr lang="fr-CH" dirty="0"/>
              <a:t>    </a:t>
            </a:r>
          </a:p>
        </p:txBody>
      </p:sp>
      <p:sp>
        <p:nvSpPr>
          <p:cNvPr id="10" name="Foliennummernplatzhalter 9">
            <a:extLst>
              <a:ext uri="{FF2B5EF4-FFF2-40B4-BE49-F238E27FC236}">
                <a16:creationId xmlns:a16="http://schemas.microsoft.com/office/drawing/2014/main" id="{385DD803-D7AB-AF1E-DA08-4CA5174FA7C4}"/>
              </a:ext>
            </a:extLst>
          </p:cNvPr>
          <p:cNvSpPr>
            <a:spLocks noGrp="1"/>
          </p:cNvSpPr>
          <p:nvPr>
            <p:ph type="sldNum" sz="quarter" idx="12"/>
          </p:nvPr>
        </p:nvSpPr>
        <p:spPr/>
        <p:txBody>
          <a:bodyPr/>
          <a:lstStyle/>
          <a:p>
            <a:fld id="{14073274-31C9-E742-979F-EAB76FE4B6BA}" type="slidenum">
              <a:rPr lang="fr-CH" smtClean="0"/>
              <a:t>28</a:t>
            </a:fld>
            <a:endParaRPr lang="fr-CH" dirty="0"/>
          </a:p>
        </p:txBody>
      </p:sp>
    </p:spTree>
    <p:extLst>
      <p:ext uri="{BB962C8B-B14F-4D97-AF65-F5344CB8AC3E}">
        <p14:creationId xmlns:p14="http://schemas.microsoft.com/office/powerpoint/2010/main" val="3008081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descr="Ein Bild, das Himmel, Wasser, draußen, Boot enthält.&#10;&#10;Automatisch generierte Beschreibung">
            <a:extLst>
              <a:ext uri="{FF2B5EF4-FFF2-40B4-BE49-F238E27FC236}">
                <a16:creationId xmlns:a16="http://schemas.microsoft.com/office/drawing/2014/main" id="{D6A68EFB-370B-26B5-A911-C63A9F6491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itel 2">
            <a:extLst>
              <a:ext uri="{FF2B5EF4-FFF2-40B4-BE49-F238E27FC236}">
                <a16:creationId xmlns:a16="http://schemas.microsoft.com/office/drawing/2014/main" id="{601D2DFD-C84C-486F-B5F1-8A431EF72C79}"/>
              </a:ext>
            </a:extLst>
          </p:cNvPr>
          <p:cNvSpPr>
            <a:spLocks noGrp="1"/>
          </p:cNvSpPr>
          <p:nvPr>
            <p:ph type="ctrTitle"/>
          </p:nvPr>
        </p:nvSpPr>
        <p:spPr>
          <a:xfrm>
            <a:off x="0" y="2492896"/>
            <a:ext cx="11136560" cy="2304256"/>
          </a:xfrm>
        </p:spPr>
        <p:txBody>
          <a:bodyPr/>
          <a:lstStyle/>
          <a:p>
            <a:r>
              <a:rPr lang="fr-CH" noProof="0" dirty="0"/>
              <a:t>Stratégie 2035</a:t>
            </a:r>
          </a:p>
        </p:txBody>
      </p:sp>
      <p:sp>
        <p:nvSpPr>
          <p:cNvPr id="4" name="Untertitel 3">
            <a:extLst>
              <a:ext uri="{FF2B5EF4-FFF2-40B4-BE49-F238E27FC236}">
                <a16:creationId xmlns:a16="http://schemas.microsoft.com/office/drawing/2014/main" id="{476586EE-260A-43EF-8BAA-8E4E771EDC09}"/>
              </a:ext>
            </a:extLst>
          </p:cNvPr>
          <p:cNvSpPr>
            <a:spLocks noGrp="1"/>
          </p:cNvSpPr>
          <p:nvPr>
            <p:ph type="subTitle" idx="1"/>
          </p:nvPr>
        </p:nvSpPr>
        <p:spPr>
          <a:xfrm>
            <a:off x="496888" y="3912849"/>
            <a:ext cx="5413718" cy="616627"/>
          </a:xfrm>
        </p:spPr>
        <p:txBody>
          <a:bodyPr/>
          <a:lstStyle/>
          <a:p>
            <a:r>
              <a:rPr lang="fr-CH" sz="2000" noProof="0" dirty="0"/>
              <a:t>Informations complémentaires</a:t>
            </a:r>
          </a:p>
        </p:txBody>
      </p:sp>
      <p:sp>
        <p:nvSpPr>
          <p:cNvPr id="5" name="Textplatzhalter 4">
            <a:extLst>
              <a:ext uri="{FF2B5EF4-FFF2-40B4-BE49-F238E27FC236}">
                <a16:creationId xmlns:a16="http://schemas.microsoft.com/office/drawing/2014/main" id="{5058066C-3D30-4951-914A-89855BE606EA}"/>
              </a:ext>
            </a:extLst>
          </p:cNvPr>
          <p:cNvSpPr>
            <a:spLocks noGrp="1"/>
          </p:cNvSpPr>
          <p:nvPr>
            <p:ph type="body" sz="quarter" idx="10"/>
          </p:nvPr>
        </p:nvSpPr>
        <p:spPr/>
        <p:txBody>
          <a:bodyPr/>
          <a:lstStyle/>
          <a:p>
            <a:endParaRPr lang="de-CH" dirty="0"/>
          </a:p>
        </p:txBody>
      </p:sp>
    </p:spTree>
    <p:extLst>
      <p:ext uri="{BB962C8B-B14F-4D97-AF65-F5344CB8AC3E}">
        <p14:creationId xmlns:p14="http://schemas.microsoft.com/office/powerpoint/2010/main" val="314901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D6C8362-B350-1EBE-001A-C9B9045E1C1E}"/>
              </a:ext>
            </a:extLst>
          </p:cNvPr>
          <p:cNvPicPr>
            <a:picLocks noChangeAspect="1"/>
          </p:cNvPicPr>
          <p:nvPr/>
        </p:nvPicPr>
        <p:blipFill>
          <a:blip r:embed="rId2"/>
          <a:stretch>
            <a:fillRect/>
          </a:stretch>
        </p:blipFill>
        <p:spPr>
          <a:xfrm>
            <a:off x="10578498" y="5589240"/>
            <a:ext cx="1728192" cy="551081"/>
          </a:xfrm>
          <a:prstGeom prst="rect">
            <a:avLst/>
          </a:prstGeom>
        </p:spPr>
      </p:pic>
      <p:sp>
        <p:nvSpPr>
          <p:cNvPr id="2" name="Titel 1">
            <a:extLst>
              <a:ext uri="{FF2B5EF4-FFF2-40B4-BE49-F238E27FC236}">
                <a16:creationId xmlns:a16="http://schemas.microsoft.com/office/drawing/2014/main" id="{3B2D10BC-B6F3-4B3D-982A-E43305800191}"/>
              </a:ext>
            </a:extLst>
          </p:cNvPr>
          <p:cNvSpPr>
            <a:spLocks noGrp="1"/>
          </p:cNvSpPr>
          <p:nvPr>
            <p:ph type="title"/>
          </p:nvPr>
        </p:nvSpPr>
        <p:spPr/>
        <p:txBody>
          <a:bodyPr/>
          <a:lstStyle/>
          <a:p>
            <a:r>
              <a:rPr lang="fr-CH" noProof="0" dirty="0"/>
              <a:t>Plan</a:t>
            </a:r>
            <a:br>
              <a:rPr lang="fr-CH" noProof="0" dirty="0"/>
            </a:br>
            <a:r>
              <a:rPr lang="fr-CH" noProof="0" dirty="0">
                <a:solidFill>
                  <a:srgbClr val="EC1D23"/>
                </a:solidFill>
              </a:rPr>
              <a:t>Notre programme pour aujourd’hui</a:t>
            </a:r>
            <a:endParaRPr lang="fr-CH" noProof="0" dirty="0"/>
          </a:p>
        </p:txBody>
      </p:sp>
      <p:graphicFrame>
        <p:nvGraphicFramePr>
          <p:cNvPr id="7" name="Inhaltsplatzhalter 6">
            <a:extLst>
              <a:ext uri="{FF2B5EF4-FFF2-40B4-BE49-F238E27FC236}">
                <a16:creationId xmlns:a16="http://schemas.microsoft.com/office/drawing/2014/main" id="{0A94BD8C-73F2-4D54-B21C-1F88B3D740C2}"/>
              </a:ext>
            </a:extLst>
          </p:cNvPr>
          <p:cNvGraphicFramePr>
            <a:graphicFrameLocks noGrp="1"/>
          </p:cNvGraphicFramePr>
          <p:nvPr>
            <p:ph idx="1"/>
            <p:extLst>
              <p:ext uri="{D42A27DB-BD31-4B8C-83A1-F6EECF244321}">
                <p14:modId xmlns:p14="http://schemas.microsoft.com/office/powerpoint/2010/main" val="295669725"/>
              </p:ext>
            </p:extLst>
          </p:nvPr>
        </p:nvGraphicFramePr>
        <p:xfrm>
          <a:off x="489995" y="1916832"/>
          <a:ext cx="11205117" cy="3492600"/>
        </p:xfrm>
        <a:graphic>
          <a:graphicData uri="http://schemas.openxmlformats.org/drawingml/2006/table">
            <a:tbl>
              <a:tblPr firstRow="1" bandRow="1">
                <a:tableStyleId>{2D5ABB26-0587-4C30-8999-92F81FD0307C}</a:tableStyleId>
              </a:tblPr>
              <a:tblGrid>
                <a:gridCol w="486544">
                  <a:extLst>
                    <a:ext uri="{9D8B030D-6E8A-4147-A177-3AD203B41FA5}">
                      <a16:colId xmlns:a16="http://schemas.microsoft.com/office/drawing/2014/main" val="2176069974"/>
                    </a:ext>
                  </a:extLst>
                </a:gridCol>
                <a:gridCol w="10718573">
                  <a:extLst>
                    <a:ext uri="{9D8B030D-6E8A-4147-A177-3AD203B41FA5}">
                      <a16:colId xmlns:a16="http://schemas.microsoft.com/office/drawing/2014/main" val="1640685506"/>
                    </a:ext>
                  </a:extLst>
                </a:gridCol>
              </a:tblGrid>
              <a:tr h="624484">
                <a:tc>
                  <a:txBody>
                    <a:bodyPr/>
                    <a:lstStyle/>
                    <a:p>
                      <a:r>
                        <a:rPr lang="fr-CH" sz="3000" b="0" noProof="0" dirty="0">
                          <a:solidFill>
                            <a:srgbClr val="FF0000"/>
                          </a:solidFill>
                          <a:latin typeface="+mj-lt"/>
                        </a:rPr>
                        <a:t>1</a:t>
                      </a:r>
                    </a:p>
                  </a:txBody>
                  <a:tcPr marL="0" marR="0" marT="0" marB="54000"/>
                </a:tc>
                <a:tc>
                  <a:txBody>
                    <a:bodyPr/>
                    <a:lstStyle/>
                    <a:p>
                      <a:r>
                        <a:rPr lang="fr-CH" sz="3000" noProof="0" dirty="0">
                          <a:solidFill>
                            <a:srgbClr val="FF0000"/>
                          </a:solidFill>
                          <a:latin typeface="+mj-lt"/>
                        </a:rPr>
                        <a:t>Vision: notre position commune</a:t>
                      </a:r>
                    </a:p>
                    <a:p>
                      <a:endParaRPr lang="fr-CH" sz="3000" noProof="0" dirty="0">
                        <a:solidFill>
                          <a:srgbClr val="FF0000"/>
                        </a:solidFill>
                        <a:latin typeface="+mj-lt"/>
                      </a:endParaRPr>
                    </a:p>
                  </a:txBody>
                  <a:tcPr marL="0" marR="0" marT="0" marB="54000"/>
                </a:tc>
                <a:extLst>
                  <a:ext uri="{0D108BD9-81ED-4DB2-BD59-A6C34878D82A}">
                    <a16:rowId xmlns:a16="http://schemas.microsoft.com/office/drawing/2014/main" val="2593256155"/>
                  </a:ext>
                </a:extLst>
              </a:tr>
              <a:tr h="919314">
                <a:tc>
                  <a:txBody>
                    <a:bodyPr/>
                    <a:lstStyle/>
                    <a:p>
                      <a:r>
                        <a:rPr lang="fr-CH" sz="3000" b="0" noProof="0" dirty="0">
                          <a:latin typeface="+mj-lt"/>
                        </a:rPr>
                        <a:t>2</a:t>
                      </a:r>
                    </a:p>
                  </a:txBody>
                  <a:tcPr marL="0" marR="0" marT="0" marB="54000"/>
                </a:tc>
                <a:tc>
                  <a:txBody>
                    <a:bodyPr/>
                    <a:lstStyle/>
                    <a:p>
                      <a:r>
                        <a:rPr lang="fr-CH" sz="3000" noProof="0" dirty="0">
                          <a:latin typeface="+mj-lt"/>
                        </a:rPr>
                        <a:t>Objectifs stratégiques: ce que vous voulons atteindre d’ici </a:t>
                      </a:r>
                      <a:r>
                        <a:rPr lang="fr-CH" sz="3000" noProof="0" dirty="0">
                          <a:solidFill>
                            <a:schemeClr val="tx1"/>
                          </a:solidFill>
                          <a:latin typeface="+mj-lt"/>
                        </a:rPr>
                        <a:t>2035</a:t>
                      </a:r>
                    </a:p>
                    <a:p>
                      <a:endParaRPr lang="fr-CH" sz="3000" noProof="0" dirty="0">
                        <a:solidFill>
                          <a:schemeClr val="tx1"/>
                        </a:solidFill>
                        <a:latin typeface="+mj-lt"/>
                      </a:endParaRPr>
                    </a:p>
                  </a:txBody>
                  <a:tcPr marL="0" marR="0" marT="0" marB="54000"/>
                </a:tc>
                <a:extLst>
                  <a:ext uri="{0D108BD9-81ED-4DB2-BD59-A6C34878D82A}">
                    <a16:rowId xmlns:a16="http://schemas.microsoft.com/office/drawing/2014/main" val="969357405"/>
                  </a:ext>
                </a:extLst>
              </a:tr>
              <a:tr h="624484">
                <a:tc>
                  <a:txBody>
                    <a:bodyPr/>
                    <a:lstStyle/>
                    <a:p>
                      <a:r>
                        <a:rPr lang="fr-CH" sz="3000" b="0" noProof="0" dirty="0">
                          <a:latin typeface="+mj-lt"/>
                        </a:rPr>
                        <a:t>3</a:t>
                      </a:r>
                    </a:p>
                  </a:txBody>
                  <a:tcPr marL="0" marR="0" marT="0" marB="54000"/>
                </a:tc>
                <a:tc>
                  <a:txBody>
                    <a:bodyPr/>
                    <a:lstStyle/>
                    <a:p>
                      <a:r>
                        <a:rPr lang="fr-CH" sz="3000" noProof="0" dirty="0">
                          <a:latin typeface="+mj-lt"/>
                        </a:rPr>
                        <a:t>Plan d’action</a:t>
                      </a:r>
                      <a:r>
                        <a:rPr lang="fr-CH" sz="3000" noProof="0" dirty="0">
                          <a:solidFill>
                            <a:schemeClr val="tx1"/>
                          </a:solidFill>
                          <a:latin typeface="+mj-lt"/>
                        </a:rPr>
                        <a:t>: nos mesures concrètes pour atteindre les objectifs</a:t>
                      </a:r>
                    </a:p>
                  </a:txBody>
                  <a:tcPr marL="0" marR="0" marT="0" marB="54000"/>
                </a:tc>
                <a:extLst>
                  <a:ext uri="{0D108BD9-81ED-4DB2-BD59-A6C34878D82A}">
                    <a16:rowId xmlns:a16="http://schemas.microsoft.com/office/drawing/2014/main" val="4278880785"/>
                  </a:ext>
                </a:extLst>
              </a:tr>
              <a:tr h="378792">
                <a:tc>
                  <a:txBody>
                    <a:bodyPr/>
                    <a:lstStyle/>
                    <a:p>
                      <a:endParaRPr lang="fr-CH" sz="3500" b="0" noProof="0" dirty="0">
                        <a:latin typeface="+mj-lt"/>
                      </a:endParaRPr>
                    </a:p>
                  </a:txBody>
                  <a:tcPr marL="0" marR="0" marT="0" marB="54000"/>
                </a:tc>
                <a:tc>
                  <a:txBody>
                    <a:bodyPr/>
                    <a:lstStyle/>
                    <a:p>
                      <a:endParaRPr lang="fr-CH" sz="3500" noProof="0" dirty="0"/>
                    </a:p>
                  </a:txBody>
                  <a:tcPr marL="0" marR="0" marT="0" marB="54000"/>
                </a:tc>
                <a:extLst>
                  <a:ext uri="{0D108BD9-81ED-4DB2-BD59-A6C34878D82A}">
                    <a16:rowId xmlns:a16="http://schemas.microsoft.com/office/drawing/2014/main" val="124508217"/>
                  </a:ext>
                </a:extLst>
              </a:tr>
            </a:tbl>
          </a:graphicData>
        </a:graphic>
      </p:graphicFrame>
      <p:sp>
        <p:nvSpPr>
          <p:cNvPr id="6" name="Foliennummernplatzhalter 5">
            <a:extLst>
              <a:ext uri="{FF2B5EF4-FFF2-40B4-BE49-F238E27FC236}">
                <a16:creationId xmlns:a16="http://schemas.microsoft.com/office/drawing/2014/main" id="{D452A120-7D70-4F3B-B57F-1906DB357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Grafik 4">
            <a:extLst>
              <a:ext uri="{FF2B5EF4-FFF2-40B4-BE49-F238E27FC236}">
                <a16:creationId xmlns:a16="http://schemas.microsoft.com/office/drawing/2014/main" id="{E41957BB-2CD2-BCFE-2309-F72613960777}"/>
              </a:ext>
            </a:extLst>
          </p:cNvPr>
          <p:cNvPicPr>
            <a:picLocks noChangeAspect="1"/>
          </p:cNvPicPr>
          <p:nvPr/>
        </p:nvPicPr>
        <p:blipFill>
          <a:blip r:embed="rId3"/>
          <a:stretch>
            <a:fillRect/>
          </a:stretch>
        </p:blipFill>
        <p:spPr>
          <a:xfrm>
            <a:off x="9926777" y="5427138"/>
            <a:ext cx="1178891" cy="1041623"/>
          </a:xfrm>
          <a:prstGeom prst="rect">
            <a:avLst/>
          </a:prstGeom>
        </p:spPr>
      </p:pic>
      <p:pic>
        <p:nvPicPr>
          <p:cNvPr id="4" name="Grafik 3">
            <a:extLst>
              <a:ext uri="{FF2B5EF4-FFF2-40B4-BE49-F238E27FC236}">
                <a16:creationId xmlns:a16="http://schemas.microsoft.com/office/drawing/2014/main" id="{419B6E03-066B-C52E-51F5-2BDF0DF080AD}"/>
              </a:ext>
            </a:extLst>
          </p:cNvPr>
          <p:cNvPicPr>
            <a:picLocks noChangeAspect="1"/>
          </p:cNvPicPr>
          <p:nvPr/>
        </p:nvPicPr>
        <p:blipFill>
          <a:blip r:embed="rId4"/>
          <a:stretch>
            <a:fillRect/>
          </a:stretch>
        </p:blipFill>
        <p:spPr>
          <a:xfrm>
            <a:off x="7626860" y="5580882"/>
            <a:ext cx="2015873" cy="660002"/>
          </a:xfrm>
          <a:prstGeom prst="rect">
            <a:avLst/>
          </a:prstGeom>
        </p:spPr>
      </p:pic>
      <p:sp>
        <p:nvSpPr>
          <p:cNvPr id="8" name="Datumsplatzhalter 7">
            <a:extLst>
              <a:ext uri="{FF2B5EF4-FFF2-40B4-BE49-F238E27FC236}">
                <a16:creationId xmlns:a16="http://schemas.microsoft.com/office/drawing/2014/main" id="{95533950-2A79-8719-CA2B-FBB20B680DD4}"/>
              </a:ext>
            </a:extLst>
          </p:cNvPr>
          <p:cNvSpPr>
            <a:spLocks noGrp="1"/>
          </p:cNvSpPr>
          <p:nvPr>
            <p:ph type="dt" sz="half" idx="10"/>
          </p:nvPr>
        </p:nvSpPr>
        <p:spPr/>
        <p:txBody>
          <a:bodyPr/>
          <a:lstStyle/>
          <a:p>
            <a:r>
              <a:rPr lang="de-DE" dirty="0"/>
              <a:t>Mars 2024 </a:t>
            </a:r>
            <a:endParaRPr lang="de-CH" dirty="0"/>
          </a:p>
        </p:txBody>
      </p:sp>
      <p:sp>
        <p:nvSpPr>
          <p:cNvPr id="9" name="Fußzeilenplatzhalter 8">
            <a:extLst>
              <a:ext uri="{FF2B5EF4-FFF2-40B4-BE49-F238E27FC236}">
                <a16:creationId xmlns:a16="http://schemas.microsoft.com/office/drawing/2014/main" id="{05E7691B-07FF-CC28-F6B6-CD8B6BB088DD}"/>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475502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91A7F07F-B7DB-6355-6A22-360113247FC5}"/>
              </a:ext>
            </a:extLst>
          </p:cNvPr>
          <p:cNvGrpSpPr/>
          <p:nvPr/>
        </p:nvGrpSpPr>
        <p:grpSpPr>
          <a:xfrm>
            <a:off x="662566" y="5013176"/>
            <a:ext cx="452374" cy="397651"/>
            <a:chOff x="623392" y="1592796"/>
            <a:chExt cx="5208585" cy="4578508"/>
          </a:xfrm>
        </p:grpSpPr>
        <p:graphicFrame>
          <p:nvGraphicFramePr>
            <p:cNvPr id="16" name="Diagramm 15">
              <a:extLst>
                <a:ext uri="{FF2B5EF4-FFF2-40B4-BE49-F238E27FC236}">
                  <a16:creationId xmlns:a16="http://schemas.microsoft.com/office/drawing/2014/main" id="{C10E9D40-6458-AB36-719C-7231CA54C9D2}"/>
                </a:ext>
              </a:extLst>
            </p:cNvPr>
            <p:cNvGraphicFramePr/>
            <p:nvPr/>
          </p:nvGraphicFramePr>
          <p:xfrm>
            <a:off x="623392" y="2420888"/>
            <a:ext cx="5208585" cy="375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Grafik 16">
              <a:extLst>
                <a:ext uri="{FF2B5EF4-FFF2-40B4-BE49-F238E27FC236}">
                  <a16:creationId xmlns:a16="http://schemas.microsoft.com/office/drawing/2014/main" id="{D6CFB82E-445E-199F-3808-6EE16212D65E}"/>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849643" y="1592796"/>
              <a:ext cx="756084" cy="756084"/>
            </a:xfrm>
            <a:prstGeom prst="rect">
              <a:avLst/>
            </a:prstGeom>
          </p:spPr>
        </p:pic>
      </p:grpSp>
      <p:grpSp>
        <p:nvGrpSpPr>
          <p:cNvPr id="18" name="Gruppieren 17">
            <a:extLst>
              <a:ext uri="{FF2B5EF4-FFF2-40B4-BE49-F238E27FC236}">
                <a16:creationId xmlns:a16="http://schemas.microsoft.com/office/drawing/2014/main" id="{CDD9EAC7-8F13-2B5C-F8F6-ECD8EF64E566}"/>
              </a:ext>
            </a:extLst>
          </p:cNvPr>
          <p:cNvGrpSpPr/>
          <p:nvPr/>
        </p:nvGrpSpPr>
        <p:grpSpPr>
          <a:xfrm>
            <a:off x="695400" y="4129622"/>
            <a:ext cx="452374" cy="397651"/>
            <a:chOff x="623392" y="1592796"/>
            <a:chExt cx="5208585" cy="4578508"/>
          </a:xfrm>
        </p:grpSpPr>
        <p:graphicFrame>
          <p:nvGraphicFramePr>
            <p:cNvPr id="19" name="Diagramm 18">
              <a:extLst>
                <a:ext uri="{FF2B5EF4-FFF2-40B4-BE49-F238E27FC236}">
                  <a16:creationId xmlns:a16="http://schemas.microsoft.com/office/drawing/2014/main" id="{80A580F6-900C-7B78-AC5D-167EF6EBAF38}"/>
                </a:ext>
              </a:extLst>
            </p:cNvPr>
            <p:cNvGraphicFramePr/>
            <p:nvPr/>
          </p:nvGraphicFramePr>
          <p:xfrm>
            <a:off x="623392" y="2420888"/>
            <a:ext cx="5208585" cy="375041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0" name="Grafik 19">
              <a:extLst>
                <a:ext uri="{FF2B5EF4-FFF2-40B4-BE49-F238E27FC236}">
                  <a16:creationId xmlns:a16="http://schemas.microsoft.com/office/drawing/2014/main" id="{214A7D5E-3446-CDDD-013E-DDFBE8F3BFB7}"/>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849643" y="1592796"/>
              <a:ext cx="756084" cy="756084"/>
            </a:xfrm>
            <a:prstGeom prst="rect">
              <a:avLst/>
            </a:prstGeom>
          </p:spPr>
        </p:pic>
      </p:grpSp>
      <p:grpSp>
        <p:nvGrpSpPr>
          <p:cNvPr id="21" name="Gruppieren 20">
            <a:extLst>
              <a:ext uri="{FF2B5EF4-FFF2-40B4-BE49-F238E27FC236}">
                <a16:creationId xmlns:a16="http://schemas.microsoft.com/office/drawing/2014/main" id="{624BC24A-3C8D-38B2-EDB5-AAA2B85D233A}"/>
              </a:ext>
            </a:extLst>
          </p:cNvPr>
          <p:cNvGrpSpPr/>
          <p:nvPr/>
        </p:nvGrpSpPr>
        <p:grpSpPr>
          <a:xfrm>
            <a:off x="695400" y="3268307"/>
            <a:ext cx="452374" cy="397651"/>
            <a:chOff x="623392" y="1592796"/>
            <a:chExt cx="5208585" cy="4578508"/>
          </a:xfrm>
        </p:grpSpPr>
        <p:graphicFrame>
          <p:nvGraphicFramePr>
            <p:cNvPr id="22" name="Diagramm 21">
              <a:extLst>
                <a:ext uri="{FF2B5EF4-FFF2-40B4-BE49-F238E27FC236}">
                  <a16:creationId xmlns:a16="http://schemas.microsoft.com/office/drawing/2014/main" id="{E4392A0B-A180-044F-8D9A-4AD9EFDED5A0}"/>
                </a:ext>
              </a:extLst>
            </p:cNvPr>
            <p:cNvGraphicFramePr/>
            <p:nvPr/>
          </p:nvGraphicFramePr>
          <p:xfrm>
            <a:off x="623392" y="2420888"/>
            <a:ext cx="5208585" cy="37504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23" name="Grafik 22">
              <a:extLst>
                <a:ext uri="{FF2B5EF4-FFF2-40B4-BE49-F238E27FC236}">
                  <a16:creationId xmlns:a16="http://schemas.microsoft.com/office/drawing/2014/main" id="{ADEB1707-45FE-4070-A1CC-3CB62D2798D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49643" y="1592796"/>
              <a:ext cx="756084" cy="756084"/>
            </a:xfrm>
            <a:prstGeom prst="rect">
              <a:avLst/>
            </a:prstGeom>
          </p:spPr>
        </p:pic>
      </p:grpSp>
      <p:sp>
        <p:nvSpPr>
          <p:cNvPr id="3" name="Datumsplatzhalter 2">
            <a:extLst>
              <a:ext uri="{FF2B5EF4-FFF2-40B4-BE49-F238E27FC236}">
                <a16:creationId xmlns:a16="http://schemas.microsoft.com/office/drawing/2014/main" id="{E2CA6696-62A5-1397-E14A-E444355743E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rPr>
              <a:t>Mars 2024</a:t>
            </a:r>
          </a:p>
        </p:txBody>
      </p:sp>
      <p:sp>
        <p:nvSpPr>
          <p:cNvPr id="4" name="Fußzeilenplatzhalter 3">
            <a:extLst>
              <a:ext uri="{FF2B5EF4-FFF2-40B4-BE49-F238E27FC236}">
                <a16:creationId xmlns:a16="http://schemas.microsoft.com/office/drawing/2014/main" id="{C3FC6103-085D-0454-D9A2-F0DDA0B84C3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50" b="0" i="0" u="none" strike="noStrike" kern="1200" cap="none" spc="0" normalizeH="0" baseline="0" noProof="0" dirty="0" err="1">
                <a:ln>
                  <a:noFill/>
                </a:ln>
                <a:solidFill>
                  <a:prstClr val="black"/>
                </a:solidFill>
                <a:effectLst/>
                <a:uLnTx/>
                <a:uFillTx/>
                <a:latin typeface="Arial" panose="020B0604020202020204"/>
                <a:ea typeface="+mn-ea"/>
                <a:cs typeface="+mn-cs"/>
              </a:rPr>
              <a:t>Stratégie</a:t>
            </a:r>
            <a:r>
              <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rPr>
              <a:t> 2035</a:t>
            </a:r>
          </a:p>
        </p:txBody>
      </p:sp>
      <p:sp>
        <p:nvSpPr>
          <p:cNvPr id="2" name="Titel 5">
            <a:extLst>
              <a:ext uri="{FF2B5EF4-FFF2-40B4-BE49-F238E27FC236}">
                <a16:creationId xmlns:a16="http://schemas.microsoft.com/office/drawing/2014/main" id="{45F146D6-D4C9-2B0A-190B-A234C2258FDE}"/>
              </a:ext>
            </a:extLst>
          </p:cNvPr>
          <p:cNvSpPr txBox="1">
            <a:spLocks/>
          </p:cNvSpPr>
          <p:nvPr/>
        </p:nvSpPr>
        <p:spPr>
          <a:xfrm>
            <a:off x="494148" y="565824"/>
            <a:ext cx="11198225" cy="70242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5000" kern="1200" spc="-2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H" sz="3600" b="0" i="0" u="none" strike="noStrike" kern="1200" cap="none" spc="0" normalizeH="0" baseline="0" dirty="0">
                <a:ln>
                  <a:noFill/>
                </a:ln>
                <a:solidFill>
                  <a:prstClr val="black"/>
                </a:solidFill>
                <a:effectLst/>
                <a:uLnTx/>
                <a:uFillTx/>
                <a:latin typeface="Arial" panose="020B0604020202020204" pitchFamily="34" charset="0"/>
                <a:ea typeface="+mj-ea"/>
                <a:cs typeface="Arial" panose="020B0604020202020204" pitchFamily="34" charset="0"/>
              </a:rPr>
              <a:t>Stratégie 2035</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CH" sz="3600" b="0" i="0" u="none" strike="noStrike" kern="1200" cap="none" spc="0" normalizeH="0" baseline="0" dirty="0">
                <a:ln>
                  <a:noFill/>
                </a:ln>
                <a:solidFill>
                  <a:srgbClr val="FF0000"/>
                </a:solidFill>
                <a:effectLst/>
                <a:uLnTx/>
                <a:uFillTx/>
                <a:latin typeface="Arial" panose="020B0604020202020204" pitchFamily="34" charset="0"/>
                <a:ea typeface="+mj-ea"/>
                <a:cs typeface="Arial" panose="020B0604020202020204" pitchFamily="34" charset="0"/>
              </a:rPr>
              <a:t>Processus d’élaboration</a:t>
            </a:r>
            <a:endParaRPr kumimoji="0" lang="fr-CH" sz="1100" b="0" i="0" u="none" strike="noStrike" kern="1200" cap="none" spc="-20" normalizeH="0" baseline="0" dirty="0">
              <a:ln>
                <a:noFill/>
              </a:ln>
              <a:solidFill>
                <a:srgbClr val="FF0000"/>
              </a:solidFill>
              <a:effectLst/>
              <a:uLnTx/>
              <a:uFillTx/>
              <a:latin typeface="Arial" panose="020B0604020202020204"/>
              <a:ea typeface="+mj-ea"/>
              <a:cs typeface="+mj-cs"/>
            </a:endParaRPr>
          </a:p>
        </p:txBody>
      </p:sp>
      <p:pic>
        <p:nvPicPr>
          <p:cNvPr id="6" name="Grafik 5">
            <a:extLst>
              <a:ext uri="{FF2B5EF4-FFF2-40B4-BE49-F238E27FC236}">
                <a16:creationId xmlns:a16="http://schemas.microsoft.com/office/drawing/2014/main" id="{5558C818-6013-E1B9-FACF-EEC9F7EDE986}"/>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6865913" y="722374"/>
            <a:ext cx="1226479" cy="678840"/>
          </a:xfrm>
          <a:prstGeom prst="rect">
            <a:avLst/>
          </a:prstGeom>
          <a:ln>
            <a:solidFill>
              <a:schemeClr val="accent1"/>
            </a:solidFill>
          </a:ln>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6481DB3E-3A96-7687-F34A-24796FDA34F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22537" y="173010"/>
            <a:ext cx="1226479" cy="688071"/>
          </a:xfrm>
          <a:prstGeom prst="rect">
            <a:avLst/>
          </a:prstGeom>
          <a:ln>
            <a:solidFill>
              <a:schemeClr val="accent1"/>
            </a:solidFill>
          </a:ln>
          <a:effectLst>
            <a:outerShdw blurRad="50800" dist="38100" dir="2700000" algn="tl" rotWithShape="0">
              <a:prstClr val="black">
                <a:alpha val="40000"/>
              </a:prstClr>
            </a:outerShdw>
          </a:effectLst>
        </p:spPr>
      </p:pic>
      <p:pic>
        <p:nvPicPr>
          <p:cNvPr id="9" name="Grafik 8">
            <a:extLst>
              <a:ext uri="{FF2B5EF4-FFF2-40B4-BE49-F238E27FC236}">
                <a16:creationId xmlns:a16="http://schemas.microsoft.com/office/drawing/2014/main" id="{FDF3A56B-C82D-0723-486C-7A298A3AE8F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02577" y="541029"/>
            <a:ext cx="1216313" cy="673014"/>
          </a:xfrm>
          <a:prstGeom prst="rect">
            <a:avLst/>
          </a:prstGeom>
          <a:ln>
            <a:solidFill>
              <a:schemeClr val="accent1"/>
            </a:solidFill>
          </a:ln>
          <a:effectLst>
            <a:outerShdw blurRad="50800" dist="38100" dir="2700000" algn="tl" rotWithShape="0">
              <a:prstClr val="black">
                <a:alpha val="40000"/>
              </a:prstClr>
            </a:outerShdw>
          </a:effectLst>
        </p:spPr>
      </p:pic>
      <p:sp>
        <p:nvSpPr>
          <p:cNvPr id="10" name="Pfeil: nach rechts 9">
            <a:extLst>
              <a:ext uri="{FF2B5EF4-FFF2-40B4-BE49-F238E27FC236}">
                <a16:creationId xmlns:a16="http://schemas.microsoft.com/office/drawing/2014/main" id="{356D7D56-315F-88A9-3A56-6F1DA5A506BD}"/>
              </a:ext>
            </a:extLst>
          </p:cNvPr>
          <p:cNvSpPr/>
          <p:nvPr/>
        </p:nvSpPr>
        <p:spPr>
          <a:xfrm>
            <a:off x="9500372" y="451958"/>
            <a:ext cx="408373" cy="67301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72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Grafik 12">
            <a:extLst>
              <a:ext uri="{FF2B5EF4-FFF2-40B4-BE49-F238E27FC236}">
                <a16:creationId xmlns:a16="http://schemas.microsoft.com/office/drawing/2014/main" id="{0C00C694-3E7F-8073-11F7-7420334857ED}"/>
              </a:ext>
            </a:extLst>
          </p:cNvPr>
          <p:cNvPicPr>
            <a:picLocks noChangeAspect="1"/>
          </p:cNvPicPr>
          <p:nvPr/>
        </p:nvPicPr>
        <p:blipFill>
          <a:blip r:embed="rId24"/>
          <a:srcRect/>
          <a:stretch/>
        </p:blipFill>
        <p:spPr>
          <a:xfrm>
            <a:off x="10148113" y="139276"/>
            <a:ext cx="1214527" cy="1166195"/>
          </a:xfrm>
          <a:prstGeom prst="rect">
            <a:avLst/>
          </a:prstGeom>
          <a:ln>
            <a:noFill/>
          </a:ln>
          <a:effectLst>
            <a:outerShdw blurRad="292100" dist="139700" dir="2700000" algn="tl" rotWithShape="0">
              <a:srgbClr val="333333">
                <a:alpha val="65000"/>
              </a:srgbClr>
            </a:outerShdw>
          </a:effectLst>
        </p:spPr>
      </p:pic>
      <p:pic>
        <p:nvPicPr>
          <p:cNvPr id="5" name="Grafik 4">
            <a:extLst>
              <a:ext uri="{FF2B5EF4-FFF2-40B4-BE49-F238E27FC236}">
                <a16:creationId xmlns:a16="http://schemas.microsoft.com/office/drawing/2014/main" id="{582C3C14-0A4B-48BB-B95C-FFF935A09D68}"/>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6196039" y="347847"/>
            <a:ext cx="1194005" cy="669784"/>
          </a:xfrm>
          <a:prstGeom prst="rect">
            <a:avLst/>
          </a:prstGeom>
          <a:ln>
            <a:solidFill>
              <a:schemeClr val="accent1"/>
            </a:solidFill>
          </a:ln>
          <a:effectLst>
            <a:outerShdw blurRad="50800" dist="38100" dir="2700000" algn="tl" rotWithShape="0">
              <a:prstClr val="black">
                <a:alpha val="40000"/>
              </a:prstClr>
            </a:outerShdw>
          </a:effectLst>
        </p:spPr>
      </p:pic>
      <p:sp>
        <p:nvSpPr>
          <p:cNvPr id="7" name="Foliennummernplatzhalter 6">
            <a:extLst>
              <a:ext uri="{FF2B5EF4-FFF2-40B4-BE49-F238E27FC236}">
                <a16:creationId xmlns:a16="http://schemas.microsoft.com/office/drawing/2014/main" id="{616F60D3-42C2-8038-A096-5FDB4AE878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75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11" name="Tabelle 2">
            <a:extLst>
              <a:ext uri="{FF2B5EF4-FFF2-40B4-BE49-F238E27FC236}">
                <a16:creationId xmlns:a16="http://schemas.microsoft.com/office/drawing/2014/main" id="{D582529E-AE50-BE39-3D71-F1227386930E}"/>
              </a:ext>
            </a:extLst>
          </p:cNvPr>
          <p:cNvGraphicFramePr>
            <a:graphicFrameLocks noGrp="1"/>
          </p:cNvGraphicFramePr>
          <p:nvPr>
            <p:extLst>
              <p:ext uri="{D42A27DB-BD31-4B8C-83A1-F6EECF244321}">
                <p14:modId xmlns:p14="http://schemas.microsoft.com/office/powerpoint/2010/main" val="617472348"/>
              </p:ext>
            </p:extLst>
          </p:nvPr>
        </p:nvGraphicFramePr>
        <p:xfrm>
          <a:off x="496888" y="1497642"/>
          <a:ext cx="11195485" cy="4256100"/>
        </p:xfrm>
        <a:graphic>
          <a:graphicData uri="http://schemas.openxmlformats.org/drawingml/2006/table">
            <a:tbl>
              <a:tblPr firstRow="1" bandRow="1">
                <a:tableStyleId>{5C22544A-7EE6-4342-B048-85BDC9FD1C3A}</a:tableStyleId>
              </a:tblPr>
              <a:tblGrid>
                <a:gridCol w="870358">
                  <a:extLst>
                    <a:ext uri="{9D8B030D-6E8A-4147-A177-3AD203B41FA5}">
                      <a16:colId xmlns:a16="http://schemas.microsoft.com/office/drawing/2014/main" val="412697787"/>
                    </a:ext>
                  </a:extLst>
                </a:gridCol>
                <a:gridCol w="497487">
                  <a:extLst>
                    <a:ext uri="{9D8B030D-6E8A-4147-A177-3AD203B41FA5}">
                      <a16:colId xmlns:a16="http://schemas.microsoft.com/office/drawing/2014/main" val="829963565"/>
                    </a:ext>
                  </a:extLst>
                </a:gridCol>
                <a:gridCol w="545980">
                  <a:extLst>
                    <a:ext uri="{9D8B030D-6E8A-4147-A177-3AD203B41FA5}">
                      <a16:colId xmlns:a16="http://schemas.microsoft.com/office/drawing/2014/main" val="2883881403"/>
                    </a:ext>
                  </a:extLst>
                </a:gridCol>
                <a:gridCol w="545980">
                  <a:extLst>
                    <a:ext uri="{9D8B030D-6E8A-4147-A177-3AD203B41FA5}">
                      <a16:colId xmlns:a16="http://schemas.microsoft.com/office/drawing/2014/main" val="1915541264"/>
                    </a:ext>
                  </a:extLst>
                </a:gridCol>
                <a:gridCol w="545980">
                  <a:extLst>
                    <a:ext uri="{9D8B030D-6E8A-4147-A177-3AD203B41FA5}">
                      <a16:colId xmlns:a16="http://schemas.microsoft.com/office/drawing/2014/main" val="4071752524"/>
                    </a:ext>
                  </a:extLst>
                </a:gridCol>
                <a:gridCol w="545980">
                  <a:extLst>
                    <a:ext uri="{9D8B030D-6E8A-4147-A177-3AD203B41FA5}">
                      <a16:colId xmlns:a16="http://schemas.microsoft.com/office/drawing/2014/main" val="2112055403"/>
                    </a:ext>
                  </a:extLst>
                </a:gridCol>
                <a:gridCol w="545980">
                  <a:extLst>
                    <a:ext uri="{9D8B030D-6E8A-4147-A177-3AD203B41FA5}">
                      <a16:colId xmlns:a16="http://schemas.microsoft.com/office/drawing/2014/main" val="1472456364"/>
                    </a:ext>
                  </a:extLst>
                </a:gridCol>
                <a:gridCol w="545980">
                  <a:extLst>
                    <a:ext uri="{9D8B030D-6E8A-4147-A177-3AD203B41FA5}">
                      <a16:colId xmlns:a16="http://schemas.microsoft.com/office/drawing/2014/main" val="2953110251"/>
                    </a:ext>
                  </a:extLst>
                </a:gridCol>
                <a:gridCol w="545980">
                  <a:extLst>
                    <a:ext uri="{9D8B030D-6E8A-4147-A177-3AD203B41FA5}">
                      <a16:colId xmlns:a16="http://schemas.microsoft.com/office/drawing/2014/main" val="3392030178"/>
                    </a:ext>
                  </a:extLst>
                </a:gridCol>
                <a:gridCol w="545980">
                  <a:extLst>
                    <a:ext uri="{9D8B030D-6E8A-4147-A177-3AD203B41FA5}">
                      <a16:colId xmlns:a16="http://schemas.microsoft.com/office/drawing/2014/main" val="1180714332"/>
                    </a:ext>
                  </a:extLst>
                </a:gridCol>
                <a:gridCol w="545980">
                  <a:extLst>
                    <a:ext uri="{9D8B030D-6E8A-4147-A177-3AD203B41FA5}">
                      <a16:colId xmlns:a16="http://schemas.microsoft.com/office/drawing/2014/main" val="1709505949"/>
                    </a:ext>
                  </a:extLst>
                </a:gridCol>
                <a:gridCol w="545980">
                  <a:extLst>
                    <a:ext uri="{9D8B030D-6E8A-4147-A177-3AD203B41FA5}">
                      <a16:colId xmlns:a16="http://schemas.microsoft.com/office/drawing/2014/main" val="946726026"/>
                    </a:ext>
                  </a:extLst>
                </a:gridCol>
                <a:gridCol w="545980">
                  <a:extLst>
                    <a:ext uri="{9D8B030D-6E8A-4147-A177-3AD203B41FA5}">
                      <a16:colId xmlns:a16="http://schemas.microsoft.com/office/drawing/2014/main" val="3233229748"/>
                    </a:ext>
                  </a:extLst>
                </a:gridCol>
                <a:gridCol w="545980">
                  <a:extLst>
                    <a:ext uri="{9D8B030D-6E8A-4147-A177-3AD203B41FA5}">
                      <a16:colId xmlns:a16="http://schemas.microsoft.com/office/drawing/2014/main" val="4107982759"/>
                    </a:ext>
                  </a:extLst>
                </a:gridCol>
                <a:gridCol w="545980">
                  <a:extLst>
                    <a:ext uri="{9D8B030D-6E8A-4147-A177-3AD203B41FA5}">
                      <a16:colId xmlns:a16="http://schemas.microsoft.com/office/drawing/2014/main" val="400558338"/>
                    </a:ext>
                  </a:extLst>
                </a:gridCol>
                <a:gridCol w="545980">
                  <a:extLst>
                    <a:ext uri="{9D8B030D-6E8A-4147-A177-3AD203B41FA5}">
                      <a16:colId xmlns:a16="http://schemas.microsoft.com/office/drawing/2014/main" val="1262585329"/>
                    </a:ext>
                  </a:extLst>
                </a:gridCol>
                <a:gridCol w="545980">
                  <a:extLst>
                    <a:ext uri="{9D8B030D-6E8A-4147-A177-3AD203B41FA5}">
                      <a16:colId xmlns:a16="http://schemas.microsoft.com/office/drawing/2014/main" val="1874640658"/>
                    </a:ext>
                  </a:extLst>
                </a:gridCol>
                <a:gridCol w="545980">
                  <a:extLst>
                    <a:ext uri="{9D8B030D-6E8A-4147-A177-3AD203B41FA5}">
                      <a16:colId xmlns:a16="http://schemas.microsoft.com/office/drawing/2014/main" val="4101979046"/>
                    </a:ext>
                  </a:extLst>
                </a:gridCol>
                <a:gridCol w="545980">
                  <a:extLst>
                    <a:ext uri="{9D8B030D-6E8A-4147-A177-3AD203B41FA5}">
                      <a16:colId xmlns:a16="http://schemas.microsoft.com/office/drawing/2014/main" val="1433457982"/>
                    </a:ext>
                  </a:extLst>
                </a:gridCol>
                <a:gridCol w="545980">
                  <a:extLst>
                    <a:ext uri="{9D8B030D-6E8A-4147-A177-3AD203B41FA5}">
                      <a16:colId xmlns:a16="http://schemas.microsoft.com/office/drawing/2014/main" val="3888647167"/>
                    </a:ext>
                  </a:extLst>
                </a:gridCol>
              </a:tblGrid>
              <a:tr h="216000">
                <a:tc rowSpan="2">
                  <a:txBody>
                    <a:bodyPr/>
                    <a:lstStyle/>
                    <a:p>
                      <a:r>
                        <a:rPr lang="fr-CH" sz="1050" b="1" noProof="0" dirty="0">
                          <a:solidFill>
                            <a:schemeClr val="tx1"/>
                          </a:solidFill>
                        </a:rPr>
                        <a:t>Délai</a:t>
                      </a:r>
                      <a:endParaRPr lang="fr-CH" sz="1050" b="1" kern="1200" noProof="0" dirty="0">
                        <a:solidFill>
                          <a:schemeClr val="tx1"/>
                        </a:solidFill>
                        <a:latin typeface="+mn-lt"/>
                        <a:ea typeface="+mn-ea"/>
                        <a:cs typeface="+mn-cs"/>
                      </a:endParaRP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marL="0" algn="ctr" defTabSz="914400" rtl="0" eaLnBrk="1" latinLnBrk="0" hangingPunct="1"/>
                      <a:r>
                        <a:rPr lang="fr-CH" sz="1050" b="1" kern="1200" noProof="0" dirty="0">
                          <a:solidFill>
                            <a:schemeClr val="tx1"/>
                          </a:solidFill>
                          <a:latin typeface="+mn-lt"/>
                          <a:ea typeface="+mn-ea"/>
                          <a:cs typeface="+mn-cs"/>
                        </a:rPr>
                        <a:t>Mai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de-CH"/>
                    </a:p>
                  </a:txBody>
                  <a:tcPr>
                    <a:lnL w="6350" cap="flat" cmpd="sng" algn="ctr">
                      <a:solidFill>
                        <a:schemeClr val="tx1"/>
                      </a:solidFill>
                      <a:prstDash val="solid"/>
                      <a:round/>
                      <a:headEnd type="none" w="med" len="med"/>
                      <a:tailEnd type="none" w="med" len="med"/>
                    </a:lnL>
                  </a:tcPr>
                </a:tc>
                <a:tc gridSpan="3">
                  <a:txBody>
                    <a:bodyPr/>
                    <a:lstStyle/>
                    <a:p>
                      <a:pPr algn="ctr"/>
                      <a:r>
                        <a:rPr lang="fr-CH" sz="1050" b="1" kern="1200" noProof="0" dirty="0">
                          <a:solidFill>
                            <a:schemeClr val="tx1"/>
                          </a:solidFill>
                          <a:latin typeface="+mn-lt"/>
                          <a:ea typeface="+mn-ea"/>
                          <a:cs typeface="+mn-cs"/>
                        </a:rPr>
                        <a:t>Juin</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de-CH"/>
                    </a:p>
                  </a:txBody>
                  <a:tcPr>
                    <a:lnL w="6350" cap="flat" cmpd="sng" algn="ctr">
                      <a:solidFill>
                        <a:schemeClr val="tx1"/>
                      </a:solidFill>
                      <a:prstDash val="solid"/>
                      <a:round/>
                      <a:headEnd type="none" w="med" len="med"/>
                      <a:tailEnd type="none" w="med" len="med"/>
                    </a:lnL>
                  </a:tcPr>
                </a:tc>
                <a:tc hMerge="1">
                  <a:txBody>
                    <a:bodyPr/>
                    <a:lstStyle/>
                    <a:p>
                      <a:pPr algn="ctr"/>
                      <a:endParaRPr lang="de-CH" sz="1100" b="0"/>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50000"/>
                      </a:schemeClr>
                    </a:solidFill>
                  </a:tcPr>
                </a:tc>
                <a:tc>
                  <a:txBody>
                    <a:bodyPr/>
                    <a:lstStyle/>
                    <a:p>
                      <a:pPr algn="ctr"/>
                      <a:r>
                        <a:rPr lang="fr-CH" sz="1050" b="1" kern="1200" noProof="0" dirty="0">
                          <a:solidFill>
                            <a:schemeClr val="tx1"/>
                          </a:solidFill>
                          <a:latin typeface="+mn-lt"/>
                          <a:ea typeface="+mn-ea"/>
                          <a:cs typeface="+mn-cs"/>
                        </a:rPr>
                        <a:t>Juillet</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3">
                  <a:txBody>
                    <a:bodyPr/>
                    <a:lstStyle/>
                    <a:p>
                      <a:pPr algn="ctr"/>
                      <a:r>
                        <a:rPr lang="fr-CH" sz="1050" b="1" kern="1200" noProof="0" dirty="0">
                          <a:solidFill>
                            <a:schemeClr val="tx1"/>
                          </a:solidFill>
                          <a:latin typeface="+mn-lt"/>
                          <a:ea typeface="+mn-ea"/>
                          <a:cs typeface="+mn-cs"/>
                        </a:rPr>
                        <a:t>Septembre</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de-DE"/>
                    </a:p>
                  </a:txBody>
                  <a:tcPr/>
                </a:tc>
                <a:tc hMerge="1">
                  <a:txBody>
                    <a:bodyPr/>
                    <a:lstStyle/>
                    <a:p>
                      <a:endParaRPr lang="de-CH"/>
                    </a:p>
                  </a:txBody>
                  <a:tcPr>
                    <a:lnL w="6350" cap="flat" cmpd="sng" algn="ctr">
                      <a:solidFill>
                        <a:schemeClr val="tx1"/>
                      </a:solidFill>
                      <a:prstDash val="solid"/>
                      <a:round/>
                      <a:headEnd type="none" w="med" len="med"/>
                      <a:tailEnd type="none" w="med" len="med"/>
                    </a:lnL>
                  </a:tcPr>
                </a:tc>
                <a:tc>
                  <a:txBody>
                    <a:bodyPr/>
                    <a:lstStyle/>
                    <a:p>
                      <a:pPr algn="ctr"/>
                      <a:r>
                        <a:rPr lang="fr-CH" sz="1050" b="1" kern="1200" noProof="0" dirty="0">
                          <a:solidFill>
                            <a:schemeClr val="tx1"/>
                          </a:solidFill>
                          <a:latin typeface="+mn-lt"/>
                          <a:ea typeface="+mn-ea"/>
                          <a:cs typeface="+mn-cs"/>
                        </a:rPr>
                        <a:t>Oct.</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5">
                  <a:txBody>
                    <a:bodyPr/>
                    <a:lstStyle/>
                    <a:p>
                      <a:pPr marL="0" algn="ctr" defTabSz="914400" rtl="0" eaLnBrk="1" latinLnBrk="0" hangingPunct="1"/>
                      <a:r>
                        <a:rPr lang="fr-CH" sz="1050" b="1" kern="1200" noProof="0" dirty="0">
                          <a:solidFill>
                            <a:schemeClr val="tx1"/>
                          </a:solidFill>
                          <a:latin typeface="+mn-lt"/>
                          <a:ea typeface="+mn-ea"/>
                          <a:cs typeface="+mn-cs"/>
                        </a:rPr>
                        <a:t>Novembre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de-CH"/>
                    </a:p>
                  </a:txBody>
                  <a:tcPr/>
                </a:tc>
                <a:tc hMerge="1">
                  <a:txBody>
                    <a:bodyPr/>
                    <a:lstStyle/>
                    <a:p>
                      <a:pPr algn="ctr"/>
                      <a:r>
                        <a:rPr lang="de-CH" sz="1100" b="0"/>
                        <a:t>JUL</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de-CH"/>
                    </a:p>
                  </a:txBody>
                  <a:tcPr>
                    <a:lnL w="6350" cap="flat" cmpd="sng" algn="ctr">
                      <a:solidFill>
                        <a:schemeClr val="tx1"/>
                      </a:solidFill>
                      <a:prstDash val="solid"/>
                      <a:round/>
                      <a:headEnd type="none" w="med" len="med"/>
                      <a:tailEnd type="none" w="med" len="med"/>
                    </a:lnL>
                  </a:tcPr>
                </a:tc>
                <a:tc hMerge="1">
                  <a:txBody>
                    <a:bodyPr/>
                    <a:lstStyle/>
                    <a:p>
                      <a:endParaRPr lang="de-CH"/>
                    </a:p>
                  </a:txBody>
                  <a:tcPr>
                    <a:lnL w="6350" cap="flat" cmpd="sng" algn="ctr">
                      <a:solidFill>
                        <a:schemeClr val="tx1"/>
                      </a:solidFill>
                      <a:prstDash val="solid"/>
                      <a:round/>
                      <a:headEnd type="none" w="med" len="med"/>
                      <a:tailEnd type="none" w="med" len="med"/>
                    </a:lnL>
                    <a:lnB w="38100" cmpd="sng">
                      <a:noFill/>
                    </a:lnB>
                  </a:tcPr>
                </a:tc>
                <a:tc gridSpan="3">
                  <a:txBody>
                    <a:bodyPr/>
                    <a:lstStyle/>
                    <a:p>
                      <a:pPr marL="0" algn="ctr" defTabSz="914400" rtl="0" eaLnBrk="1" latinLnBrk="0" hangingPunct="1"/>
                      <a:r>
                        <a:rPr lang="fr-CH" sz="1050" b="1" kern="1200" noProof="0" dirty="0">
                          <a:solidFill>
                            <a:schemeClr val="tx1"/>
                          </a:solidFill>
                          <a:latin typeface="+mn-lt"/>
                          <a:ea typeface="+mn-ea"/>
                          <a:cs typeface="+mn-cs"/>
                        </a:rPr>
                        <a:t>Décembre</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de-CH"/>
                    </a:p>
                  </a:txBody>
                  <a:tcPr/>
                </a:tc>
                <a:tc hMerge="1">
                  <a:txBody>
                    <a:bodyPr/>
                    <a:lstStyle/>
                    <a:p>
                      <a:endParaRPr lang="de-CH"/>
                    </a:p>
                  </a:txBody>
                  <a:tcPr>
                    <a:lnL w="6350" cap="flat" cmpd="sng" algn="ctr">
                      <a:solidFill>
                        <a:schemeClr val="tx1"/>
                      </a:solidFill>
                      <a:prstDash val="solid"/>
                      <a:round/>
                      <a:headEnd type="none" w="med" len="med"/>
                      <a:tailEnd type="none" w="med" len="med"/>
                    </a:lnL>
                  </a:tcPr>
                </a:tc>
                <a:tc>
                  <a:txBody>
                    <a:bodyPr/>
                    <a:lstStyle/>
                    <a:p>
                      <a:pPr algn="ctr"/>
                      <a:r>
                        <a:rPr lang="fr-CH" sz="1050" b="1" kern="1200" noProof="0" dirty="0">
                          <a:solidFill>
                            <a:schemeClr val="tx1"/>
                          </a:solidFill>
                          <a:latin typeface="+mn-lt"/>
                          <a:ea typeface="+mn-ea"/>
                          <a:cs typeface="+mn-cs"/>
                        </a:rPr>
                        <a:t>Fév.</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88704892"/>
                  </a:ext>
                </a:extLst>
              </a:tr>
              <a:tr h="216000">
                <a:tc vMerge="1">
                  <a:txBody>
                    <a:bodyPr/>
                    <a:lstStyle/>
                    <a:p>
                      <a:r>
                        <a:rPr lang="de-CH" sz="1050" b="0" kern="1200">
                          <a:solidFill>
                            <a:schemeClr val="lt1"/>
                          </a:solidFill>
                          <a:latin typeface="+mn-lt"/>
                          <a:ea typeface="+mn-ea"/>
                          <a:cs typeface="+mn-cs"/>
                        </a:rPr>
                        <a:t>Gremium</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05.05.</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23.05.</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01.06.</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21.06.</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29.06.</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04.07.</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01.09.</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13.09.</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14.09.</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25.10</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30.10</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03.11</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10.11.</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16.11.</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30.11.</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29.11.</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11.12.</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15.12.</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kern="1200" noProof="0" dirty="0">
                          <a:solidFill>
                            <a:schemeClr val="tx1"/>
                          </a:solidFill>
                          <a:latin typeface="+mn-lt"/>
                          <a:ea typeface="+mn-ea"/>
                          <a:cs typeface="+mn-cs"/>
                        </a:rPr>
                        <a:t>02.02.</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54854978"/>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050" b="1" kern="1200" noProof="0" dirty="0">
                          <a:solidFill>
                            <a:schemeClr val="dk1"/>
                          </a:solidFill>
                          <a:latin typeface="+mn-lt"/>
                          <a:ea typeface="+mn-ea"/>
                          <a:cs typeface="+mn-cs"/>
                        </a:rPr>
                        <a:t>Collecte des besoins et autres analyses </a:t>
                      </a:r>
                    </a:p>
                  </a:txBody>
                  <a:tcPr marL="36000" marR="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800" kern="1200" noProof="0" dirty="0">
                          <a:solidFill>
                            <a:schemeClr val="tx1"/>
                          </a:solidFill>
                          <a:latin typeface="+mn-lt"/>
                          <a:ea typeface="+mn-ea"/>
                          <a:cs typeface="+mn-cs"/>
                        </a:rPr>
                        <a:t>Groupe d’experts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Sounding Board</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lang="fr-CH" sz="900" kern="1200" noProof="0" dirty="0">
                        <a:solidFill>
                          <a:schemeClr val="dk1"/>
                        </a:solidFill>
                        <a:latin typeface="+mn-lt"/>
                        <a:ea typeface="+mn-ea"/>
                        <a:cs typeface="+mn-cs"/>
                      </a:endParaRPr>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850" b="0" i="0" u="none" strike="noStrike" kern="1200" cap="none" spc="0" normalizeH="0" baseline="0" noProof="0" dirty="0">
                          <a:ln>
                            <a:noFill/>
                          </a:ln>
                          <a:solidFill>
                            <a:prstClr val="black"/>
                          </a:solidFill>
                          <a:effectLst/>
                          <a:uLnTx/>
                          <a:uFillTx/>
                          <a:latin typeface="+mn-lt"/>
                          <a:ea typeface="+mn-ea"/>
                          <a:cs typeface="+mn-cs"/>
                        </a:rPr>
                        <a:t>DélégationStratégie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0" marR="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800" kern="1200" noProof="0" dirty="0">
                          <a:solidFill>
                            <a:schemeClr val="tx1"/>
                          </a:solidFill>
                          <a:latin typeface="+mn-lt"/>
                          <a:ea typeface="+mn-ea"/>
                          <a:cs typeface="+mn-cs"/>
                        </a:rPr>
                        <a:t>Conseil stratégique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5103220"/>
                  </a:ext>
                </a:extLst>
              </a:tr>
              <a:tr h="864000">
                <a:tc>
                  <a:txBody>
                    <a:bodyPr/>
                    <a:lstStyle/>
                    <a:p>
                      <a:pPr marL="0" algn="l" defTabSz="914400" rtl="0" eaLnBrk="1" latinLnBrk="0" hangingPunct="1"/>
                      <a:r>
                        <a:rPr lang="fr-CH" sz="1050" b="1" kern="1200" noProof="0" dirty="0">
                          <a:solidFill>
                            <a:schemeClr val="dk1"/>
                          </a:solidFill>
                          <a:latin typeface="+mn-lt"/>
                          <a:ea typeface="+mn-ea"/>
                          <a:cs typeface="+mn-cs"/>
                        </a:rPr>
                        <a:t>Objectif</a:t>
                      </a:r>
                    </a:p>
                  </a:txBody>
                  <a:tcPr marL="36000" marR="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9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Sounding Board</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850" b="0" i="0" u="none" strike="noStrike" kern="1200" cap="none" spc="0" normalizeH="0" baseline="0" noProof="0" dirty="0">
                          <a:ln>
                            <a:noFill/>
                          </a:ln>
                          <a:solidFill>
                            <a:prstClr val="black"/>
                          </a:solidFill>
                          <a:effectLst/>
                          <a:uLnTx/>
                          <a:uFillTx/>
                          <a:latin typeface="+mn-lt"/>
                          <a:ea typeface="+mn-ea"/>
                          <a:cs typeface="+mn-cs"/>
                        </a:rPr>
                        <a:t>DélégationStratégie</a:t>
                      </a: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0" marR="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800" kern="1200" noProof="0" dirty="0">
                          <a:solidFill>
                            <a:schemeClr val="tx1"/>
                          </a:solidFill>
                          <a:latin typeface="+mn-lt"/>
                          <a:ea typeface="+mn-ea"/>
                          <a:cs typeface="+mn-cs"/>
                        </a:rPr>
                        <a:t>Conseil stratégique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Groupe d’experts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Sounding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800" kern="1200" noProof="0" dirty="0">
                          <a:solidFill>
                            <a:schemeClr val="tx1"/>
                          </a:solidFill>
                          <a:latin typeface="+mn-lt"/>
                          <a:ea typeface="+mn-ea"/>
                          <a:cs typeface="+mn-cs"/>
                        </a:rPr>
                        <a:t>Conseil stratégique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KKI</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KoV</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KoM</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073445"/>
                  </a:ext>
                </a:extLst>
              </a:tr>
              <a:tr h="864000">
                <a:tc>
                  <a:txBody>
                    <a:bodyPr/>
                    <a:lstStyle/>
                    <a:p>
                      <a:r>
                        <a:rPr lang="fr-CH" sz="1050" b="1" noProof="0" dirty="0"/>
                        <a:t>Vision </a:t>
                      </a:r>
                    </a:p>
                  </a:txBody>
                  <a:tcPr marL="36000" marR="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Sounding Board</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850" b="0" i="0" u="none" strike="noStrike" kern="1200" cap="none" spc="0" normalizeH="0" baseline="0" noProof="0" dirty="0">
                          <a:ln>
                            <a:noFill/>
                          </a:ln>
                          <a:solidFill>
                            <a:prstClr val="black"/>
                          </a:solidFill>
                          <a:effectLst/>
                          <a:uLnTx/>
                          <a:uFillTx/>
                          <a:latin typeface="+mn-lt"/>
                          <a:ea typeface="+mn-ea"/>
                          <a:cs typeface="+mn-cs"/>
                        </a:rPr>
                        <a:t>DélégationStratégie</a:t>
                      </a: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0" marR="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800" kern="1200" noProof="0" dirty="0">
                          <a:solidFill>
                            <a:schemeClr val="tx1"/>
                          </a:solidFill>
                          <a:latin typeface="+mn-lt"/>
                          <a:ea typeface="+mn-ea"/>
                          <a:cs typeface="+mn-cs"/>
                        </a:rPr>
                        <a:t>Conseil stratégique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Groupe d’experts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Sounding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800" kern="1200" noProof="0" dirty="0">
                          <a:solidFill>
                            <a:schemeClr val="tx1"/>
                          </a:solidFill>
                          <a:latin typeface="+mn-lt"/>
                          <a:ea typeface="+mn-ea"/>
                          <a:cs typeface="+mn-cs"/>
                        </a:rPr>
                        <a:t>Conseil stratégique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p>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KKI</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KoV</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KoM</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915474"/>
                  </a:ext>
                </a:extLst>
              </a:tr>
              <a:tr h="864000">
                <a:tc>
                  <a:txBody>
                    <a:bodyPr/>
                    <a:lstStyle/>
                    <a:p>
                      <a:r>
                        <a:rPr lang="fr-CH" sz="1050" b="1" noProof="0" dirty="0"/>
                        <a:t>Orientations</a:t>
                      </a:r>
                    </a:p>
                  </a:txBody>
                  <a:tcPr marL="36000" marR="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kern="1200" noProof="0" dirty="0">
                        <a:solidFill>
                          <a:schemeClr val="dk1"/>
                        </a:solidFill>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Groupe d’experts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Sounding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Groupe d’experts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800" kern="1200" noProof="0" dirty="0">
                          <a:solidFill>
                            <a:schemeClr val="tx1"/>
                          </a:solidFill>
                          <a:latin typeface="+mn-lt"/>
                          <a:ea typeface="+mn-ea"/>
                          <a:cs typeface="+mn-cs"/>
                        </a:rPr>
                        <a:t>Conseil stratégique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Sounding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KKI</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KoV</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KoM</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Groupe d’experts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Sounding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800" kern="1200" noProof="0" dirty="0">
                          <a:solidFill>
                            <a:schemeClr val="tx1"/>
                          </a:solidFill>
                          <a:latin typeface="+mn-lt"/>
                          <a:ea typeface="+mn-ea"/>
                          <a:cs typeface="+mn-cs"/>
                        </a:rPr>
                        <a:t>Conseil stratégique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sym typeface="Webdings" panose="05030102010509060703" pitchFamily="18" charset="2"/>
                        </a:rPr>
                        <a:t></a:t>
                      </a:r>
                      <a:endParaRPr kumimoji="0" lang="fr-CH"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KKI</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dirty="0">
                          <a:solidFill>
                            <a:schemeClr val="tx1"/>
                          </a:solidFill>
                          <a:latin typeface="+mn-lt"/>
                          <a:ea typeface="+mn-ea"/>
                          <a:cs typeface="+mn-cs"/>
                        </a:rPr>
                        <a:t>KoV</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900" kern="1200" noProof="0">
                          <a:solidFill>
                            <a:schemeClr val="tx1"/>
                          </a:solidFill>
                          <a:latin typeface="+mn-lt"/>
                          <a:ea typeface="+mn-ea"/>
                          <a:cs typeface="+mn-cs"/>
                        </a:rPr>
                        <a:t>KoM</a:t>
                      </a:r>
                      <a:endParaRPr lang="fr-CH" sz="900" kern="1200" noProof="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lang="fr-CH" sz="900" noProof="0" dirty="0"/>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800" kern="1200" noProof="0" dirty="0">
                          <a:solidFill>
                            <a:schemeClr val="tx1"/>
                          </a:solidFill>
                          <a:latin typeface="+mn-lt"/>
                          <a:ea typeface="+mn-ea"/>
                          <a:cs typeface="+mn-cs"/>
                        </a:rPr>
                        <a:t>Conseil stratégique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2400" noProof="0" dirty="0">
                          <a:latin typeface="Segoe UI Symbol" panose="020B0502040204020203" pitchFamily="34" charset="0"/>
                          <a:ea typeface="Segoe UI Symbol" panose="020B0502040204020203" pitchFamily="34" charset="0"/>
                        </a:rPr>
                        <a:t>☑</a:t>
                      </a:r>
                      <a:endParaRPr kumimoji="0" lang="fr-CH" sz="2400" b="0" i="0" u="none" strike="noStrike" kern="1200" cap="none" spc="0" normalizeH="0" baseline="0" noProof="0" dirty="0">
                        <a:ln>
                          <a:noFill/>
                        </a:ln>
                        <a:solidFill>
                          <a:prstClr val="black"/>
                        </a:solidFill>
                        <a:effectLst/>
                        <a:uLnTx/>
                        <a:uFillTx/>
                        <a:latin typeface="+mn-lt"/>
                        <a:ea typeface="+mn-ea"/>
                        <a:cs typeface="+mn-cs"/>
                      </a:endParaRPr>
                    </a:p>
                  </a:txBody>
                  <a:tcPr marL="18000" marR="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70999780"/>
                  </a:ext>
                </a:extLst>
              </a:tr>
              <a:tr h="216000">
                <a:tc>
                  <a:txBody>
                    <a:bodyPr/>
                    <a:lstStyle/>
                    <a:p>
                      <a:r>
                        <a:rPr lang="fr-CH" sz="1050" noProof="0" dirty="0"/>
                        <a:t>Tâches:</a:t>
                      </a:r>
                    </a:p>
                  </a:txBody>
                  <a:tcPr marL="45720" marR="4572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1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noProof="0" dirty="0">
                          <a:latin typeface="Segoe UI Symbol" panose="020B0502040204020203" pitchFamily="34" charset="0"/>
                          <a:ea typeface="Segoe UI Symbol" panose="020B0502040204020203" pitchFamily="34" charset="0"/>
                          <a:sym typeface="Webdings" panose="05030102010509060703" pitchFamily="18" charset="2"/>
                        </a:rPr>
                        <a:t></a:t>
                      </a:r>
                      <a:r>
                        <a:rPr lang="fr-CH" sz="1100" noProof="0" dirty="0">
                          <a:latin typeface="Segoe UI Symbol" panose="020B0502040204020203" pitchFamily="34" charset="0"/>
                          <a:ea typeface="Segoe UI Symbol" panose="020B0502040204020203" pitchFamily="34" charset="0"/>
                        </a:rPr>
                        <a:t> </a:t>
                      </a:r>
                      <a:r>
                        <a:rPr lang="fr-CH" sz="1050" kern="1200" noProof="0" dirty="0">
                          <a:solidFill>
                            <a:schemeClr val="dk1"/>
                          </a:solidFill>
                          <a:latin typeface="+mn-lt"/>
                          <a:ea typeface="Segoe UI Symbol" panose="020B0502040204020203" pitchFamily="34" charset="0"/>
                          <a:cs typeface="+mn-cs"/>
                        </a:rPr>
                        <a:t>Information</a:t>
                      </a:r>
                      <a:r>
                        <a:rPr lang="fr-CH" sz="1100" kern="1200" noProof="0" dirty="0">
                          <a:solidFill>
                            <a:schemeClr val="dk1"/>
                          </a:solidFill>
                          <a:latin typeface="+mn-lt"/>
                          <a:ea typeface="Segoe UI Symbol" panose="020B0502040204020203" pitchFamily="34" charset="0"/>
                          <a:cs typeface="+mn-cs"/>
                        </a:rPr>
                        <a:t> / </a:t>
                      </a:r>
                      <a:r>
                        <a:rPr lang="fr-CH" sz="1400" noProof="0" dirty="0">
                          <a:latin typeface="Segoe UI Symbol" panose="020B0502040204020203" pitchFamily="34" charset="0"/>
                          <a:ea typeface="Segoe UI Symbol" panose="020B0502040204020203" pitchFamily="34" charset="0"/>
                        </a:rPr>
                        <a:t>🛠</a:t>
                      </a:r>
                      <a:r>
                        <a:rPr lang="fr-CH" sz="1200" noProof="0" dirty="0">
                          <a:latin typeface="Segoe UI Symbol" panose="020B0502040204020203" pitchFamily="34" charset="0"/>
                          <a:ea typeface="Segoe UI Symbol" panose="020B0502040204020203" pitchFamily="34" charset="0"/>
                        </a:rPr>
                        <a:t> </a:t>
                      </a:r>
                      <a:r>
                        <a:rPr lang="fr-CH" sz="1050" kern="1200" noProof="0" dirty="0">
                          <a:solidFill>
                            <a:schemeClr val="dk1"/>
                          </a:solidFill>
                          <a:latin typeface="+mn-lt"/>
                          <a:ea typeface="Segoe UI Symbol" panose="020B0502040204020203" pitchFamily="34" charset="0"/>
                          <a:cs typeface="+mn-cs"/>
                        </a:rPr>
                        <a:t>Élaboration</a:t>
                      </a:r>
                      <a:r>
                        <a:rPr lang="fr-CH" sz="1100" kern="1200" noProof="0" dirty="0">
                          <a:solidFill>
                            <a:schemeClr val="dk1"/>
                          </a:solidFill>
                          <a:latin typeface="+mn-lt"/>
                          <a:ea typeface="Segoe UI Symbol" panose="020B0502040204020203" pitchFamily="34" charset="0"/>
                          <a:cs typeface="+mn-cs"/>
                        </a:rPr>
                        <a:t>/ </a:t>
                      </a:r>
                      <a:r>
                        <a:rPr lang="fr-CH" sz="1400" noProof="0" dirty="0">
                          <a:latin typeface="Segoe UI Symbol" panose="020B0502040204020203" pitchFamily="34" charset="0"/>
                          <a:ea typeface="Segoe UI Symbol" panose="020B0502040204020203" pitchFamily="34" charset="0"/>
                        </a:rPr>
                        <a:t>🗪</a:t>
                      </a:r>
                      <a:r>
                        <a:rPr lang="fr-CH" sz="1100" noProof="0" dirty="0">
                          <a:latin typeface="Segoe UI Symbol" panose="020B0502040204020203" pitchFamily="34" charset="0"/>
                          <a:ea typeface="Segoe UI Symbol" panose="020B0502040204020203" pitchFamily="34" charset="0"/>
                        </a:rPr>
                        <a:t> </a:t>
                      </a:r>
                      <a:r>
                        <a:rPr lang="fr-CH" sz="1050" kern="1200" noProof="0" dirty="0">
                          <a:solidFill>
                            <a:schemeClr val="dk1"/>
                          </a:solidFill>
                          <a:latin typeface="+mn-lt"/>
                          <a:ea typeface="Segoe UI Symbol" panose="020B0502040204020203" pitchFamily="34" charset="0"/>
                          <a:cs typeface="+mn-cs"/>
                        </a:rPr>
                        <a:t>Challenging</a:t>
                      </a:r>
                      <a:r>
                        <a:rPr lang="fr-CH" sz="1100" kern="1200" noProof="0" dirty="0">
                          <a:solidFill>
                            <a:schemeClr val="dk1"/>
                          </a:solidFill>
                          <a:latin typeface="+mn-lt"/>
                          <a:ea typeface="Segoe UI Symbol" panose="020B0502040204020203" pitchFamily="34" charset="0"/>
                          <a:cs typeface="+mn-cs"/>
                        </a:rPr>
                        <a:t> / </a:t>
                      </a:r>
                      <a:r>
                        <a:rPr lang="fr-CH" sz="1400" noProof="0" dirty="0">
                          <a:latin typeface="Segoe UI Symbol" panose="020B0502040204020203" pitchFamily="34" charset="0"/>
                          <a:ea typeface="Segoe UI Symbol" panose="020B0502040204020203" pitchFamily="34" charset="0"/>
                        </a:rPr>
                        <a:t>☑</a:t>
                      </a:r>
                      <a:r>
                        <a:rPr lang="fr-CH" sz="1100" noProof="0" dirty="0">
                          <a:latin typeface="Segoe UI Symbol" panose="020B0502040204020203" pitchFamily="34" charset="0"/>
                          <a:ea typeface="Segoe UI Symbol" panose="020B0502040204020203" pitchFamily="34" charset="0"/>
                        </a:rPr>
                        <a:t>  </a:t>
                      </a:r>
                      <a:r>
                        <a:rPr lang="fr-CH" sz="1050" kern="1200" noProof="0" dirty="0">
                          <a:solidFill>
                            <a:schemeClr val="dk1"/>
                          </a:solidFill>
                          <a:latin typeface="+mn-lt"/>
                          <a:ea typeface="Segoe UI Symbol" panose="020B0502040204020203" pitchFamily="34" charset="0"/>
                          <a:cs typeface="+mn-cs"/>
                        </a:rPr>
                        <a:t>Approbation</a:t>
                      </a:r>
                      <a:r>
                        <a:rPr lang="fr-CH" sz="1100" kern="1200" noProof="0" dirty="0">
                          <a:solidFill>
                            <a:schemeClr val="dk1"/>
                          </a:solidFill>
                          <a:latin typeface="+mn-lt"/>
                          <a:ea typeface="Segoe UI Symbol" panose="020B0502040204020203" pitchFamily="34" charset="0"/>
                          <a:cs typeface="+mn-cs"/>
                        </a:rPr>
                        <a:t> </a:t>
                      </a:r>
                      <a:endParaRPr lang="fr-CH" sz="1100" kern="1200" noProof="0" dirty="0">
                        <a:solidFill>
                          <a:schemeClr val="dk1"/>
                        </a:solidFill>
                        <a:latin typeface="+mn-lt"/>
                        <a:ea typeface="+mn-ea"/>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sz="1100"/>
                    </a:p>
                  </a:txBody>
                  <a:tcPr marL="45720" marR="4572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DE"/>
                    </a:p>
                  </a:txBody>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de-CH"/>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84983831"/>
                  </a:ext>
                </a:extLst>
              </a:tr>
            </a:tbl>
          </a:graphicData>
        </a:graphic>
      </p:graphicFrame>
    </p:spTree>
    <p:extLst>
      <p:ext uri="{BB962C8B-B14F-4D97-AF65-F5344CB8AC3E}">
        <p14:creationId xmlns:p14="http://schemas.microsoft.com/office/powerpoint/2010/main" val="5418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452A120-7D70-4F3B-B57F-1906DB357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fr-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 name="Gerader Verbinder 3">
            <a:extLst>
              <a:ext uri="{FF2B5EF4-FFF2-40B4-BE49-F238E27FC236}">
                <a16:creationId xmlns:a16="http://schemas.microsoft.com/office/drawing/2014/main" id="{F9A59AAB-8803-2071-AF08-33AA4548359A}"/>
              </a:ext>
            </a:extLst>
          </p:cNvPr>
          <p:cNvCxnSpPr/>
          <p:nvPr/>
        </p:nvCxnSpPr>
        <p:spPr>
          <a:xfrm>
            <a:off x="496888" y="5247167"/>
            <a:ext cx="11198224" cy="0"/>
          </a:xfrm>
          <a:prstGeom prst="line">
            <a:avLst/>
          </a:prstGeom>
          <a:ln w="28575">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B141EC1B-8214-A60A-B08D-ACC22F5270B9}"/>
              </a:ext>
            </a:extLst>
          </p:cNvPr>
          <p:cNvSpPr/>
          <p:nvPr/>
        </p:nvSpPr>
        <p:spPr>
          <a:xfrm>
            <a:off x="623392" y="3429000"/>
            <a:ext cx="1656184" cy="6051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dirty="0">
                <a:solidFill>
                  <a:sysClr val="windowText" lastClr="000000"/>
                </a:solidFill>
                <a:latin typeface="Arial" panose="020B0604020202020204"/>
              </a:rPr>
              <a:t>Chaque ET pour elle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Pas de concertation dans la branche</a:t>
            </a:r>
          </a:p>
        </p:txBody>
      </p:sp>
      <p:sp>
        <p:nvSpPr>
          <p:cNvPr id="7" name="Rechteck 6">
            <a:extLst>
              <a:ext uri="{FF2B5EF4-FFF2-40B4-BE49-F238E27FC236}">
                <a16:creationId xmlns:a16="http://schemas.microsoft.com/office/drawing/2014/main" id="{9644FAC5-9A2C-5D84-E2F5-A86041FF1824}"/>
              </a:ext>
            </a:extLst>
          </p:cNvPr>
          <p:cNvSpPr/>
          <p:nvPr/>
        </p:nvSpPr>
        <p:spPr>
          <a:xfrm>
            <a:off x="2481198" y="2323758"/>
            <a:ext cx="1656184" cy="126013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Règles du jeu centralisées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dirty="0">
                <a:solidFill>
                  <a:sysClr val="windowText" lastClr="000000"/>
                </a:solidFill>
                <a:latin typeface="Arial" panose="020B0604020202020204"/>
              </a:rPr>
              <a:t>Caractère de recommandation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Pas d</a:t>
            </a:r>
            <a:r>
              <a:rPr lang="fr-CH" sz="1100" dirty="0">
                <a:solidFill>
                  <a:sysClr val="windowText" lastClr="000000"/>
                </a:solidFill>
                <a:latin typeface="Arial" panose="020B0604020202020204"/>
              </a:rPr>
              <a:t>’application contraignante dans la C500</a:t>
            </a:r>
            <a:endPar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8" name="Rechteck 7">
            <a:extLst>
              <a:ext uri="{FF2B5EF4-FFF2-40B4-BE49-F238E27FC236}">
                <a16:creationId xmlns:a16="http://schemas.microsoft.com/office/drawing/2014/main" id="{5D225038-3083-C7FA-C346-265CBCEABBC8}"/>
              </a:ext>
            </a:extLst>
          </p:cNvPr>
          <p:cNvSpPr/>
          <p:nvPr/>
        </p:nvSpPr>
        <p:spPr>
          <a:xfrm>
            <a:off x="4339004" y="2665357"/>
            <a:ext cx="1656184" cy="1368785"/>
          </a:xfrm>
          <a:prstGeom prst="rect">
            <a:avLst/>
          </a:prstGeom>
          <a:solidFill>
            <a:schemeClr val="bg2">
              <a:lumMod val="9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Développement du statu</a:t>
            </a:r>
            <a:r>
              <a:rPr lang="fr-CH" sz="1100" dirty="0">
                <a:solidFill>
                  <a:sysClr val="windowText" lastClr="000000"/>
                </a:solidFill>
                <a:latin typeface="Arial" panose="020B0604020202020204"/>
              </a:rPr>
              <a:t> quo</a:t>
            </a:r>
            <a:endPar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Règles du jeu plus contraignantes, modification consécutive de la C500</a:t>
            </a:r>
          </a:p>
        </p:txBody>
      </p:sp>
      <p:sp>
        <p:nvSpPr>
          <p:cNvPr id="9" name="Rechteck 8">
            <a:extLst>
              <a:ext uri="{FF2B5EF4-FFF2-40B4-BE49-F238E27FC236}">
                <a16:creationId xmlns:a16="http://schemas.microsoft.com/office/drawing/2014/main" id="{2A55A53E-9717-684D-66D6-1A5BB8BED42F}"/>
              </a:ext>
            </a:extLst>
          </p:cNvPr>
          <p:cNvSpPr/>
          <p:nvPr/>
        </p:nvSpPr>
        <p:spPr>
          <a:xfrm>
            <a:off x="6196810" y="1819948"/>
            <a:ext cx="1656184" cy="115212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Prescriptions des canaux de distribution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dirty="0">
                <a:solidFill>
                  <a:sysClr val="windowText" lastClr="000000"/>
                </a:solidFill>
                <a:latin typeface="Arial" panose="020B0604020202020204"/>
              </a:rPr>
              <a:t>Acquisitions communes en accord avec les commanditaires</a:t>
            </a:r>
            <a:endPar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 name="Rechteck 9">
            <a:extLst>
              <a:ext uri="{FF2B5EF4-FFF2-40B4-BE49-F238E27FC236}">
                <a16:creationId xmlns:a16="http://schemas.microsoft.com/office/drawing/2014/main" id="{A38DA248-01FF-B790-8869-6F4D62B870A7}"/>
              </a:ext>
            </a:extLst>
          </p:cNvPr>
          <p:cNvSpPr/>
          <p:nvPr/>
        </p:nvSpPr>
        <p:spPr>
          <a:xfrm>
            <a:off x="8054616" y="3098038"/>
            <a:ext cx="1656184" cy="1044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Centralisation de tous les aspects de la distribution hormis l’interface client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dirty="0">
                <a:solidFill>
                  <a:sysClr val="windowText" lastClr="000000"/>
                </a:solidFill>
                <a:latin typeface="Arial" panose="020B0604020202020204"/>
              </a:rPr>
              <a:t>Solutions en marque blanche</a:t>
            </a:r>
            <a:endPar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1" name="Rechteck 10">
            <a:extLst>
              <a:ext uri="{FF2B5EF4-FFF2-40B4-BE49-F238E27FC236}">
                <a16:creationId xmlns:a16="http://schemas.microsoft.com/office/drawing/2014/main" id="{6C2150DA-9876-6005-6A57-EACE5509E7E0}"/>
              </a:ext>
            </a:extLst>
          </p:cNvPr>
          <p:cNvSpPr/>
          <p:nvPr/>
        </p:nvSpPr>
        <p:spPr>
          <a:xfrm>
            <a:off x="9840421" y="2161933"/>
            <a:ext cx="1854690" cy="10441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Société de distribution des TP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dirty="0">
                <a:solidFill>
                  <a:sysClr val="windowText" lastClr="000000"/>
                </a:solidFill>
                <a:latin typeface="Arial" panose="020B0604020202020204"/>
              </a:rPr>
              <a:t>Centralisation de la distribution en tant que branche en concurrence avec les tiers</a:t>
            </a:r>
            <a:endParaRPr kumimoji="0" lang="fr-CH" sz="11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cxnSp>
        <p:nvCxnSpPr>
          <p:cNvPr id="14" name="Gerader Verbinder 13">
            <a:extLst>
              <a:ext uri="{FF2B5EF4-FFF2-40B4-BE49-F238E27FC236}">
                <a16:creationId xmlns:a16="http://schemas.microsoft.com/office/drawing/2014/main" id="{A732339A-17AD-9214-2E73-FBE01C4CE6E4}"/>
              </a:ext>
            </a:extLst>
          </p:cNvPr>
          <p:cNvCxnSpPr>
            <a:cxnSpLocks/>
            <a:stCxn id="5" idx="2"/>
          </p:cNvCxnSpPr>
          <p:nvPr/>
        </p:nvCxnSpPr>
        <p:spPr>
          <a:xfrm>
            <a:off x="1451484" y="4034142"/>
            <a:ext cx="0" cy="1213025"/>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0219AFE-43B4-C551-A23D-23565987984C}"/>
              </a:ext>
            </a:extLst>
          </p:cNvPr>
          <p:cNvCxnSpPr>
            <a:cxnSpLocks/>
            <a:stCxn id="7" idx="2"/>
          </p:cNvCxnSpPr>
          <p:nvPr/>
        </p:nvCxnSpPr>
        <p:spPr>
          <a:xfrm>
            <a:off x="3309290" y="3583893"/>
            <a:ext cx="0" cy="1663274"/>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FC42161-A36A-2DE1-5F82-0835CE673EF2}"/>
              </a:ext>
            </a:extLst>
          </p:cNvPr>
          <p:cNvCxnSpPr>
            <a:cxnSpLocks/>
            <a:stCxn id="8" idx="2"/>
          </p:cNvCxnSpPr>
          <p:nvPr/>
        </p:nvCxnSpPr>
        <p:spPr>
          <a:xfrm>
            <a:off x="5167096" y="4034142"/>
            <a:ext cx="0" cy="1213025"/>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E38C7B0-25FB-2846-BD52-26D766386B9B}"/>
              </a:ext>
            </a:extLst>
          </p:cNvPr>
          <p:cNvCxnSpPr>
            <a:cxnSpLocks/>
            <a:stCxn id="9" idx="2"/>
          </p:cNvCxnSpPr>
          <p:nvPr/>
        </p:nvCxnSpPr>
        <p:spPr>
          <a:xfrm>
            <a:off x="7024902" y="2972076"/>
            <a:ext cx="0" cy="2275091"/>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0ED63C02-6B90-8C27-ABB8-FC5A45A9D97E}"/>
              </a:ext>
            </a:extLst>
          </p:cNvPr>
          <p:cNvCxnSpPr>
            <a:cxnSpLocks/>
            <a:stCxn id="10" idx="2"/>
          </p:cNvCxnSpPr>
          <p:nvPr/>
        </p:nvCxnSpPr>
        <p:spPr>
          <a:xfrm>
            <a:off x="8882708" y="4142154"/>
            <a:ext cx="0" cy="1105013"/>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A1A8A8E5-1A2C-60A3-F0D6-19DC3B46B89E}"/>
              </a:ext>
            </a:extLst>
          </p:cNvPr>
          <p:cNvCxnSpPr>
            <a:cxnSpLocks/>
            <a:stCxn id="11" idx="2"/>
          </p:cNvCxnSpPr>
          <p:nvPr/>
        </p:nvCxnSpPr>
        <p:spPr>
          <a:xfrm flipH="1">
            <a:off x="10740516" y="3206038"/>
            <a:ext cx="27250" cy="2041129"/>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C9D69FE7-5F14-780E-1405-E8DEB8BDE576}"/>
              </a:ext>
            </a:extLst>
          </p:cNvPr>
          <p:cNvSpPr/>
          <p:nvPr/>
        </p:nvSpPr>
        <p:spPr>
          <a:xfrm>
            <a:off x="496888" y="5394901"/>
            <a:ext cx="2430760" cy="356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rgbClr val="FF0000"/>
                </a:solidFill>
                <a:effectLst/>
                <a:uLnTx/>
                <a:uFillTx/>
                <a:latin typeface="Arial" panose="020B0604020202020204"/>
                <a:ea typeface="+mn-ea"/>
                <a:cs typeface="+mn-cs"/>
                <a:sym typeface="Wingdings" panose="05000000000000000000" pitchFamily="2" charset="2"/>
              </a:rPr>
              <a:t>Distribution décentralisée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sym typeface="Wingdings" panose="05000000000000000000" pitchFamily="2" charset="2"/>
              </a:rPr>
              <a:t>«Concurrence des idées» </a:t>
            </a:r>
            <a:endPar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2" name="Rechteck 31">
            <a:extLst>
              <a:ext uri="{FF2B5EF4-FFF2-40B4-BE49-F238E27FC236}">
                <a16:creationId xmlns:a16="http://schemas.microsoft.com/office/drawing/2014/main" id="{6005483F-109E-C1D2-74E9-6A521698A615}"/>
              </a:ext>
            </a:extLst>
          </p:cNvPr>
          <p:cNvSpPr/>
          <p:nvPr/>
        </p:nvSpPr>
        <p:spPr>
          <a:xfrm>
            <a:off x="8976320" y="5394902"/>
            <a:ext cx="2718792" cy="356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rgbClr val="FF0000"/>
                </a:solidFill>
                <a:effectLst/>
                <a:uLnTx/>
                <a:uFillTx/>
                <a:latin typeface="Arial" panose="020B0604020202020204"/>
                <a:ea typeface="+mn-ea"/>
                <a:cs typeface="+mn-cs"/>
                <a:sym typeface="Wingdings" panose="05000000000000000000" pitchFamily="2" charset="2"/>
              </a:rPr>
              <a:t>Distribution centralisée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sym typeface="Wingdings" panose="05000000000000000000" pitchFamily="2" charset="2"/>
              </a:rPr>
              <a:t>«Solutions de branche uniformes»  </a:t>
            </a:r>
            <a:endPar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pic>
        <p:nvPicPr>
          <p:cNvPr id="34" name="Grafik 33" descr="Markierung mit einfarbiger Füllung">
            <a:extLst>
              <a:ext uri="{FF2B5EF4-FFF2-40B4-BE49-F238E27FC236}">
                <a16:creationId xmlns:a16="http://schemas.microsoft.com/office/drawing/2014/main" id="{D7026510-ED21-4348-1943-AEE268EA6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1408" y="1700808"/>
            <a:ext cx="806388" cy="806388"/>
          </a:xfrm>
          <a:prstGeom prst="rect">
            <a:avLst/>
          </a:prstGeom>
        </p:spPr>
      </p:pic>
      <p:sp>
        <p:nvSpPr>
          <p:cNvPr id="35" name="Rechteck 34">
            <a:extLst>
              <a:ext uri="{FF2B5EF4-FFF2-40B4-BE49-F238E27FC236}">
                <a16:creationId xmlns:a16="http://schemas.microsoft.com/office/drawing/2014/main" id="{DA92C7AB-127A-299C-F5E4-DCDF4516571C}"/>
              </a:ext>
            </a:extLst>
          </p:cNvPr>
          <p:cNvSpPr/>
          <p:nvPr/>
        </p:nvSpPr>
        <p:spPr>
          <a:xfrm>
            <a:off x="2927648" y="2081862"/>
            <a:ext cx="806388" cy="176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Aujourd’hui</a:t>
            </a:r>
          </a:p>
        </p:txBody>
      </p:sp>
      <p:sp>
        <p:nvSpPr>
          <p:cNvPr id="2" name="Datumsplatzhalter 1">
            <a:extLst>
              <a:ext uri="{FF2B5EF4-FFF2-40B4-BE49-F238E27FC236}">
                <a16:creationId xmlns:a16="http://schemas.microsoft.com/office/drawing/2014/main" id="{75A13A49-1522-F39B-18E0-73F1DDCBAB82}"/>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dirty="0">
                <a:solidFill>
                  <a:prstClr val="black"/>
                </a:solidFill>
                <a:latin typeface="Arial" panose="020B0604020202020204"/>
              </a:rPr>
              <a:t>Mars 2024</a:t>
            </a:r>
            <a:endParaRPr kumimoji="0" lang="fr-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Fußzeilenplatzhalter 2">
            <a:extLst>
              <a:ext uri="{FF2B5EF4-FFF2-40B4-BE49-F238E27FC236}">
                <a16:creationId xmlns:a16="http://schemas.microsoft.com/office/drawing/2014/main" id="{412FA1DC-B214-CF94-B4BB-D44624242BA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750" b="0" i="0" u="none" strike="noStrike" kern="1200" cap="none" spc="0" normalizeH="0" baseline="0" noProof="0" dirty="0">
                <a:ln>
                  <a:noFill/>
                </a:ln>
                <a:solidFill>
                  <a:prstClr val="black"/>
                </a:solidFill>
                <a:effectLst/>
                <a:uLnTx/>
                <a:uFillTx/>
                <a:latin typeface="Arial" panose="020B0604020202020204"/>
                <a:ea typeface="+mn-ea"/>
                <a:cs typeface="+mn-cs"/>
              </a:rPr>
              <a:t>Stratégie 2035</a:t>
            </a:r>
          </a:p>
        </p:txBody>
      </p:sp>
      <p:sp>
        <p:nvSpPr>
          <p:cNvPr id="13" name="Rechteck 12">
            <a:extLst>
              <a:ext uri="{FF2B5EF4-FFF2-40B4-BE49-F238E27FC236}">
                <a16:creationId xmlns:a16="http://schemas.microsoft.com/office/drawing/2014/main" id="{3A5C68A5-E820-EDB7-6042-2A6E4BD9B19F}"/>
              </a:ext>
            </a:extLst>
          </p:cNvPr>
          <p:cNvSpPr/>
          <p:nvPr/>
        </p:nvSpPr>
        <p:spPr>
          <a:xfrm>
            <a:off x="4615709" y="4287743"/>
            <a:ext cx="1102772" cy="392351"/>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72000" rIns="72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b="1" i="0" u="none" strike="noStrike" kern="1200" cap="none" spc="0" normalizeH="0" baseline="0" noProof="0" dirty="0">
                <a:ln>
                  <a:noFill/>
                </a:ln>
                <a:solidFill>
                  <a:prstClr val="white"/>
                </a:solidFill>
                <a:effectLst/>
                <a:uLnTx/>
                <a:uFillTx/>
                <a:latin typeface="Arial" panose="020B0604020202020204"/>
                <a:ea typeface="+mn-ea"/>
                <a:cs typeface="+mn-cs"/>
              </a:rPr>
              <a:t>Approuvé!</a:t>
            </a:r>
          </a:p>
        </p:txBody>
      </p:sp>
      <p:pic>
        <p:nvPicPr>
          <p:cNvPr id="17" name="Grafik 16" descr="Markierung mit einfarbiger Füllung">
            <a:extLst>
              <a:ext uri="{FF2B5EF4-FFF2-40B4-BE49-F238E27FC236}">
                <a16:creationId xmlns:a16="http://schemas.microsoft.com/office/drawing/2014/main" id="{4115AE9E-FB3E-4762-C217-E617EF3EE4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7484" y="2015257"/>
            <a:ext cx="806388" cy="806388"/>
          </a:xfrm>
          <a:prstGeom prst="rect">
            <a:avLst/>
          </a:prstGeom>
        </p:spPr>
      </p:pic>
      <p:sp>
        <p:nvSpPr>
          <p:cNvPr id="12" name="Titel 1">
            <a:extLst>
              <a:ext uri="{FF2B5EF4-FFF2-40B4-BE49-F238E27FC236}">
                <a16:creationId xmlns:a16="http://schemas.microsoft.com/office/drawing/2014/main" id="{CAAB2D88-BF2C-B03B-2C07-E2076CCF642D}"/>
              </a:ext>
            </a:extLst>
          </p:cNvPr>
          <p:cNvSpPr>
            <a:spLocks noGrp="1"/>
          </p:cNvSpPr>
          <p:nvPr>
            <p:ph type="title"/>
          </p:nvPr>
        </p:nvSpPr>
        <p:spPr>
          <a:xfrm>
            <a:off x="514399" y="242646"/>
            <a:ext cx="11198225" cy="1023538"/>
          </a:xfrm>
        </p:spPr>
        <p:txBody>
          <a:bodyPr/>
          <a:lstStyle/>
          <a:p>
            <a:pPr>
              <a:lnSpc>
                <a:spcPct val="90000"/>
              </a:lnSpc>
            </a:pPr>
            <a:r>
              <a:rPr lang="fr-CH" noProof="0" dirty="0"/>
              <a:t>Objectif distribution</a:t>
            </a:r>
            <a:br>
              <a:rPr lang="fr-CH" noProof="0" dirty="0"/>
            </a:br>
            <a:r>
              <a:rPr lang="fr-CH" noProof="0" dirty="0">
                <a:solidFill>
                  <a:srgbClr val="FF0000"/>
                </a:solidFill>
              </a:rPr>
              <a:t>Collaboration plus étroite et plus contraignante au sein de la branche</a:t>
            </a:r>
          </a:p>
        </p:txBody>
      </p:sp>
    </p:spTree>
    <p:extLst>
      <p:ext uri="{BB962C8B-B14F-4D97-AF65-F5344CB8AC3E}">
        <p14:creationId xmlns:p14="http://schemas.microsoft.com/office/powerpoint/2010/main" val="356602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452A120-7D70-4F3B-B57F-1906DB357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fr-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 name="Gerader Verbinder 3">
            <a:extLst>
              <a:ext uri="{FF2B5EF4-FFF2-40B4-BE49-F238E27FC236}">
                <a16:creationId xmlns:a16="http://schemas.microsoft.com/office/drawing/2014/main" id="{F9A59AAB-8803-2071-AF08-33AA4548359A}"/>
              </a:ext>
            </a:extLst>
          </p:cNvPr>
          <p:cNvCxnSpPr/>
          <p:nvPr/>
        </p:nvCxnSpPr>
        <p:spPr>
          <a:xfrm>
            <a:off x="496888" y="3933056"/>
            <a:ext cx="11198224"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73F5BF57-5D50-BEE0-94E6-98443572A9EF}"/>
              </a:ext>
            </a:extLst>
          </p:cNvPr>
          <p:cNvSpPr/>
          <p:nvPr/>
        </p:nvSpPr>
        <p:spPr>
          <a:xfrm>
            <a:off x="9380273" y="4681746"/>
            <a:ext cx="2071567" cy="10172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1" dirty="0">
                <a:solidFill>
                  <a:sysClr val="windowText" lastClr="000000"/>
                </a:solidFill>
                <a:latin typeface="Arial" panose="020B0604020202020204"/>
              </a:rPr>
              <a:t>Suppression des communautés tarifaires</a:t>
            </a:r>
            <a:endPar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cxnSp>
        <p:nvCxnSpPr>
          <p:cNvPr id="13" name="Gerader Verbinder 12">
            <a:extLst>
              <a:ext uri="{FF2B5EF4-FFF2-40B4-BE49-F238E27FC236}">
                <a16:creationId xmlns:a16="http://schemas.microsoft.com/office/drawing/2014/main" id="{C1BEF611-3632-542F-77A5-ACF36644B3B8}"/>
              </a:ext>
            </a:extLst>
          </p:cNvPr>
          <p:cNvCxnSpPr>
            <a:cxnSpLocks/>
            <a:endCxn id="3" idx="0"/>
          </p:cNvCxnSpPr>
          <p:nvPr/>
        </p:nvCxnSpPr>
        <p:spPr>
          <a:xfrm>
            <a:off x="10416057" y="3933056"/>
            <a:ext cx="0" cy="748690"/>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0EC2331F-8BBD-F6D2-DCE2-0C8A24998741}"/>
              </a:ext>
            </a:extLst>
          </p:cNvPr>
          <p:cNvSpPr/>
          <p:nvPr/>
        </p:nvSpPr>
        <p:spPr>
          <a:xfrm>
            <a:off x="6500236" y="4681746"/>
            <a:ext cx="2138939" cy="10172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1" dirty="0">
                <a:solidFill>
                  <a:sysClr val="windowText" lastClr="000000"/>
                </a:solidFill>
                <a:latin typeface="Arial" panose="020B0604020202020204"/>
              </a:rPr>
              <a:t>N</a:t>
            </a:r>
            <a:r>
              <a:rPr kumimoji="0" lang="fr-CH" sz="1100" b="1" i="0" u="none" strike="noStrike" kern="1200" cap="none" spc="0" normalizeH="0" baseline="0" noProof="0" dirty="0" err="1">
                <a:ln>
                  <a:noFill/>
                </a:ln>
                <a:solidFill>
                  <a:sysClr val="windowText" lastClr="000000"/>
                </a:solidFill>
                <a:effectLst/>
                <a:uLnTx/>
                <a:uFillTx/>
                <a:latin typeface="Arial" panose="020B0604020202020204"/>
                <a:ea typeface="+mn-ea"/>
                <a:cs typeface="+mn-cs"/>
              </a:rPr>
              <a:t>iveau</a:t>
            </a: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 de prix et marketing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1" dirty="0">
                <a:solidFill>
                  <a:sysClr val="windowText" lastClr="000000"/>
                </a:solidFill>
                <a:latin typeface="Arial" panose="020B0604020202020204"/>
              </a:rPr>
              <a:t>S</a:t>
            </a: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ans assortiments régionaux</a:t>
            </a:r>
          </a:p>
        </p:txBody>
      </p:sp>
      <p:sp>
        <p:nvSpPr>
          <p:cNvPr id="17" name="Rechteck 16">
            <a:extLst>
              <a:ext uri="{FF2B5EF4-FFF2-40B4-BE49-F238E27FC236}">
                <a16:creationId xmlns:a16="http://schemas.microsoft.com/office/drawing/2014/main" id="{7CBF8303-41EE-51ED-62D5-BF14BB73E52A}"/>
              </a:ext>
            </a:extLst>
          </p:cNvPr>
          <p:cNvSpPr/>
          <p:nvPr/>
        </p:nvSpPr>
        <p:spPr>
          <a:xfrm>
            <a:off x="3620198" y="4681746"/>
            <a:ext cx="2138936" cy="10172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1" dirty="0">
                <a:solidFill>
                  <a:sysClr val="windowText" lastClr="000000"/>
                </a:solidFill>
                <a:latin typeface="Arial" panose="020B0604020202020204"/>
              </a:rPr>
              <a:t>Logique tarifaire centrale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1" dirty="0">
                <a:solidFill>
                  <a:sysClr val="windowText" lastClr="000000"/>
                </a:solidFill>
                <a:latin typeface="Arial" panose="020B0604020202020204"/>
              </a:rPr>
              <a:t>Assortiments régionaux possible</a:t>
            </a:r>
            <a:endPar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8" name="Rechteck 17">
            <a:extLst>
              <a:ext uri="{FF2B5EF4-FFF2-40B4-BE49-F238E27FC236}">
                <a16:creationId xmlns:a16="http://schemas.microsoft.com/office/drawing/2014/main" id="{42EB2DB0-71A8-4D83-A124-C8BA4497B640}"/>
              </a:ext>
            </a:extLst>
          </p:cNvPr>
          <p:cNvSpPr/>
          <p:nvPr/>
        </p:nvSpPr>
        <p:spPr>
          <a:xfrm>
            <a:off x="740160" y="4681747"/>
            <a:ext cx="2071567" cy="101729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Système à deux gouvernances</a:t>
            </a:r>
          </a:p>
        </p:txBody>
      </p:sp>
      <p:cxnSp>
        <p:nvCxnSpPr>
          <p:cNvPr id="23" name="Gerader Verbinder 22">
            <a:extLst>
              <a:ext uri="{FF2B5EF4-FFF2-40B4-BE49-F238E27FC236}">
                <a16:creationId xmlns:a16="http://schemas.microsoft.com/office/drawing/2014/main" id="{4379C6B3-E471-344F-AD7E-D530D052A0CF}"/>
              </a:ext>
            </a:extLst>
          </p:cNvPr>
          <p:cNvCxnSpPr>
            <a:cxnSpLocks/>
            <a:stCxn id="16" idx="0"/>
          </p:cNvCxnSpPr>
          <p:nvPr/>
        </p:nvCxnSpPr>
        <p:spPr>
          <a:xfrm flipH="1" flipV="1">
            <a:off x="7536020" y="3933056"/>
            <a:ext cx="33686" cy="748690"/>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6688F24-4C83-6E9B-AC75-1968641FEAB2}"/>
              </a:ext>
            </a:extLst>
          </p:cNvPr>
          <p:cNvCxnSpPr>
            <a:cxnSpLocks/>
            <a:endCxn id="17" idx="0"/>
          </p:cNvCxnSpPr>
          <p:nvPr/>
        </p:nvCxnSpPr>
        <p:spPr>
          <a:xfrm>
            <a:off x="4655980" y="3933056"/>
            <a:ext cx="33686" cy="748690"/>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68524AE-A6B7-DF42-342A-850749B08826}"/>
              </a:ext>
            </a:extLst>
          </p:cNvPr>
          <p:cNvCxnSpPr>
            <a:cxnSpLocks/>
            <a:stCxn id="18" idx="0"/>
          </p:cNvCxnSpPr>
          <p:nvPr/>
        </p:nvCxnSpPr>
        <p:spPr>
          <a:xfrm flipV="1">
            <a:off x="1775944" y="3933056"/>
            <a:ext cx="0" cy="748691"/>
          </a:xfrm>
          <a:prstGeom prst="line">
            <a:avLst/>
          </a:prstGeom>
          <a:ln w="12700">
            <a:headEnd w="med" len="med"/>
            <a:tailEnd type="none" w="lg" len="med"/>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35915092-8E75-2614-41B0-58D78EA2BA8A}"/>
              </a:ext>
            </a:extLst>
          </p:cNvPr>
          <p:cNvSpPr/>
          <p:nvPr/>
        </p:nvSpPr>
        <p:spPr>
          <a:xfrm>
            <a:off x="740160" y="3469901"/>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Concertation régionale</a:t>
            </a:r>
          </a:p>
        </p:txBody>
      </p:sp>
      <p:sp>
        <p:nvSpPr>
          <p:cNvPr id="46" name="Rechteck 45">
            <a:extLst>
              <a:ext uri="{FF2B5EF4-FFF2-40B4-BE49-F238E27FC236}">
                <a16:creationId xmlns:a16="http://schemas.microsoft.com/office/drawing/2014/main" id="{6B7B3C3F-1E71-D5ED-BC9D-620BF876F773}"/>
              </a:ext>
            </a:extLst>
          </p:cNvPr>
          <p:cNvSpPr/>
          <p:nvPr/>
        </p:nvSpPr>
        <p:spPr>
          <a:xfrm>
            <a:off x="740160" y="3058056"/>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Marketing et communication</a:t>
            </a:r>
          </a:p>
        </p:txBody>
      </p:sp>
      <p:sp>
        <p:nvSpPr>
          <p:cNvPr id="47" name="Rechteck 46">
            <a:extLst>
              <a:ext uri="{FF2B5EF4-FFF2-40B4-BE49-F238E27FC236}">
                <a16:creationId xmlns:a16="http://schemas.microsoft.com/office/drawing/2014/main" id="{0D0E5F5D-5686-04E4-40A4-B7002DBA2EFD}"/>
              </a:ext>
            </a:extLst>
          </p:cNvPr>
          <p:cNvSpPr/>
          <p:nvPr/>
        </p:nvSpPr>
        <p:spPr>
          <a:xfrm>
            <a:off x="740160" y="2646209"/>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Niveau de prix régional</a:t>
            </a:r>
          </a:p>
        </p:txBody>
      </p:sp>
      <p:sp>
        <p:nvSpPr>
          <p:cNvPr id="48" name="Rechteck 47">
            <a:extLst>
              <a:ext uri="{FF2B5EF4-FFF2-40B4-BE49-F238E27FC236}">
                <a16:creationId xmlns:a16="http://schemas.microsoft.com/office/drawing/2014/main" id="{27425F2A-29FA-7B60-F4D2-9A164D5A997B}"/>
              </a:ext>
            </a:extLst>
          </p:cNvPr>
          <p:cNvSpPr/>
          <p:nvPr/>
        </p:nvSpPr>
        <p:spPr>
          <a:xfrm>
            <a:off x="740160" y="2234362"/>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Assortiment régional</a:t>
            </a:r>
          </a:p>
        </p:txBody>
      </p:sp>
      <p:sp>
        <p:nvSpPr>
          <p:cNvPr id="49" name="Rechteck 48">
            <a:extLst>
              <a:ext uri="{FF2B5EF4-FFF2-40B4-BE49-F238E27FC236}">
                <a16:creationId xmlns:a16="http://schemas.microsoft.com/office/drawing/2014/main" id="{ACF189B5-8DF6-C422-407F-30AA3FED81A7}"/>
              </a:ext>
            </a:extLst>
          </p:cNvPr>
          <p:cNvSpPr/>
          <p:nvPr/>
        </p:nvSpPr>
        <p:spPr>
          <a:xfrm>
            <a:off x="740160" y="1822515"/>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Système tarifaire</a:t>
            </a:r>
          </a:p>
        </p:txBody>
      </p:sp>
      <p:sp>
        <p:nvSpPr>
          <p:cNvPr id="50" name="Rechteck 49">
            <a:extLst>
              <a:ext uri="{FF2B5EF4-FFF2-40B4-BE49-F238E27FC236}">
                <a16:creationId xmlns:a16="http://schemas.microsoft.com/office/drawing/2014/main" id="{C078A0BD-82C9-9216-F67F-99EC76FB8EBC}"/>
              </a:ext>
            </a:extLst>
          </p:cNvPr>
          <p:cNvSpPr/>
          <p:nvPr/>
        </p:nvSpPr>
        <p:spPr>
          <a:xfrm>
            <a:off x="3620196" y="3469900"/>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Concertation régionale</a:t>
            </a:r>
          </a:p>
        </p:txBody>
      </p:sp>
      <p:sp>
        <p:nvSpPr>
          <p:cNvPr id="51" name="Rechteck 50">
            <a:extLst>
              <a:ext uri="{FF2B5EF4-FFF2-40B4-BE49-F238E27FC236}">
                <a16:creationId xmlns:a16="http://schemas.microsoft.com/office/drawing/2014/main" id="{79D80818-10FB-4735-C129-47AA57B7E2F4}"/>
              </a:ext>
            </a:extLst>
          </p:cNvPr>
          <p:cNvSpPr/>
          <p:nvPr/>
        </p:nvSpPr>
        <p:spPr>
          <a:xfrm>
            <a:off x="3620196" y="3058055"/>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Marketing et communication</a:t>
            </a:r>
          </a:p>
        </p:txBody>
      </p:sp>
      <p:sp>
        <p:nvSpPr>
          <p:cNvPr id="52" name="Rechteck 51">
            <a:extLst>
              <a:ext uri="{FF2B5EF4-FFF2-40B4-BE49-F238E27FC236}">
                <a16:creationId xmlns:a16="http://schemas.microsoft.com/office/drawing/2014/main" id="{3F9A3F2A-E7DB-347B-F8AF-1A41D7DFCBD2}"/>
              </a:ext>
            </a:extLst>
          </p:cNvPr>
          <p:cNvSpPr/>
          <p:nvPr/>
        </p:nvSpPr>
        <p:spPr>
          <a:xfrm>
            <a:off x="3620196" y="2646208"/>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Niveau de prix régional</a:t>
            </a:r>
          </a:p>
        </p:txBody>
      </p:sp>
      <p:sp>
        <p:nvSpPr>
          <p:cNvPr id="53" name="Rechteck 52">
            <a:extLst>
              <a:ext uri="{FF2B5EF4-FFF2-40B4-BE49-F238E27FC236}">
                <a16:creationId xmlns:a16="http://schemas.microsoft.com/office/drawing/2014/main" id="{C4DAFAE1-810E-8DA8-7513-B018FB6F54A0}"/>
              </a:ext>
            </a:extLst>
          </p:cNvPr>
          <p:cNvSpPr/>
          <p:nvPr/>
        </p:nvSpPr>
        <p:spPr>
          <a:xfrm>
            <a:off x="3620196" y="2234361"/>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Assortiment régional</a:t>
            </a:r>
          </a:p>
        </p:txBody>
      </p:sp>
      <p:sp>
        <p:nvSpPr>
          <p:cNvPr id="55" name="Rechteck 54">
            <a:extLst>
              <a:ext uri="{FF2B5EF4-FFF2-40B4-BE49-F238E27FC236}">
                <a16:creationId xmlns:a16="http://schemas.microsoft.com/office/drawing/2014/main" id="{C70884F0-1096-D320-8D61-F8633866B48F}"/>
              </a:ext>
            </a:extLst>
          </p:cNvPr>
          <p:cNvSpPr/>
          <p:nvPr/>
        </p:nvSpPr>
        <p:spPr>
          <a:xfrm>
            <a:off x="6500236" y="3469900"/>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Concertation régionale</a:t>
            </a:r>
          </a:p>
        </p:txBody>
      </p:sp>
      <p:sp>
        <p:nvSpPr>
          <p:cNvPr id="56" name="Rechteck 55">
            <a:extLst>
              <a:ext uri="{FF2B5EF4-FFF2-40B4-BE49-F238E27FC236}">
                <a16:creationId xmlns:a16="http://schemas.microsoft.com/office/drawing/2014/main" id="{CD6B7830-1A47-D310-1F01-059A11EBD5ED}"/>
              </a:ext>
            </a:extLst>
          </p:cNvPr>
          <p:cNvSpPr/>
          <p:nvPr/>
        </p:nvSpPr>
        <p:spPr>
          <a:xfrm>
            <a:off x="6500236" y="3058055"/>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Marketing et communication</a:t>
            </a:r>
          </a:p>
        </p:txBody>
      </p:sp>
      <p:sp>
        <p:nvSpPr>
          <p:cNvPr id="57" name="Rechteck 56">
            <a:extLst>
              <a:ext uri="{FF2B5EF4-FFF2-40B4-BE49-F238E27FC236}">
                <a16:creationId xmlns:a16="http://schemas.microsoft.com/office/drawing/2014/main" id="{074B54AF-2861-BD24-8838-3F0149928582}"/>
              </a:ext>
            </a:extLst>
          </p:cNvPr>
          <p:cNvSpPr/>
          <p:nvPr/>
        </p:nvSpPr>
        <p:spPr>
          <a:xfrm>
            <a:off x="6500236" y="2646208"/>
            <a:ext cx="2071567" cy="348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Niveau de prix régional</a:t>
            </a:r>
          </a:p>
        </p:txBody>
      </p:sp>
      <p:sp>
        <p:nvSpPr>
          <p:cNvPr id="8" name="Datumsplatzhalter 7">
            <a:extLst>
              <a:ext uri="{FF2B5EF4-FFF2-40B4-BE49-F238E27FC236}">
                <a16:creationId xmlns:a16="http://schemas.microsoft.com/office/drawing/2014/main" id="{975B5559-F0C8-138B-D889-464A3BA6994E}"/>
              </a:ext>
            </a:extLst>
          </p:cNvPr>
          <p:cNvSpPr>
            <a:spLocks noGrp="1"/>
          </p:cNvSpPr>
          <p:nvPr>
            <p:ph type="dt" sz="half" idx="10"/>
          </p:nvPr>
        </p:nvSpPr>
        <p:spPr/>
        <p:txBody>
          <a:bodyPr/>
          <a:lstStyle/>
          <a:p>
            <a:r>
              <a:rPr lang="fr-CH" dirty="0"/>
              <a:t>Mars 2024</a:t>
            </a:r>
          </a:p>
        </p:txBody>
      </p:sp>
      <p:sp>
        <p:nvSpPr>
          <p:cNvPr id="10" name="Fußzeilenplatzhalter 9">
            <a:extLst>
              <a:ext uri="{FF2B5EF4-FFF2-40B4-BE49-F238E27FC236}">
                <a16:creationId xmlns:a16="http://schemas.microsoft.com/office/drawing/2014/main" id="{D7A9523C-4792-6599-3601-ED1ADA050C44}"/>
              </a:ext>
            </a:extLst>
          </p:cNvPr>
          <p:cNvSpPr>
            <a:spLocks noGrp="1"/>
          </p:cNvSpPr>
          <p:nvPr>
            <p:ph type="ftr" sz="quarter" idx="11"/>
          </p:nvPr>
        </p:nvSpPr>
        <p:spPr/>
        <p:txBody>
          <a:bodyPr/>
          <a:lstStyle/>
          <a:p>
            <a:r>
              <a:rPr lang="fr-CH" dirty="0"/>
              <a:t>Stratégie 2035</a:t>
            </a:r>
          </a:p>
        </p:txBody>
      </p:sp>
      <p:sp>
        <p:nvSpPr>
          <p:cNvPr id="2" name="Titel 5">
            <a:extLst>
              <a:ext uri="{FF2B5EF4-FFF2-40B4-BE49-F238E27FC236}">
                <a16:creationId xmlns:a16="http://schemas.microsoft.com/office/drawing/2014/main" id="{B532B0A0-004D-923C-50BC-C709E621F46A}"/>
              </a:ext>
            </a:extLst>
          </p:cNvPr>
          <p:cNvSpPr txBox="1">
            <a:spLocks/>
          </p:cNvSpPr>
          <p:nvPr/>
        </p:nvSpPr>
        <p:spPr>
          <a:xfrm>
            <a:off x="496888" y="505678"/>
            <a:ext cx="11695112" cy="125360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5000" kern="1200" spc="-2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H" sz="3500" b="0" i="0" u="none" strike="noStrike" kern="1200" cap="none" spc="-20" normalizeH="0" baseline="0" noProof="0" dirty="0">
                <a:ln>
                  <a:noFill/>
                </a:ln>
                <a:solidFill>
                  <a:prstClr val="black"/>
                </a:solidFill>
                <a:effectLst/>
                <a:uLnTx/>
                <a:uFillTx/>
                <a:latin typeface="Arial" panose="020B0604020202020204"/>
                <a:ea typeface="+mj-ea"/>
                <a:cs typeface="+mj-cs"/>
              </a:rPr>
              <a:t>Objectif gouvernance</a:t>
            </a:r>
            <a:br>
              <a:rPr kumimoji="0" lang="fr-CH" sz="3500" b="0" i="0" u="none" strike="noStrike" kern="1200" cap="none" spc="-20" normalizeH="0" baseline="0" noProof="0" dirty="0">
                <a:ln>
                  <a:noFill/>
                </a:ln>
                <a:solidFill>
                  <a:prstClr val="black"/>
                </a:solidFill>
                <a:effectLst/>
                <a:uLnTx/>
                <a:uFillTx/>
                <a:latin typeface="Arial" panose="020B0604020202020204"/>
                <a:ea typeface="+mj-ea"/>
                <a:cs typeface="+mj-cs"/>
              </a:rPr>
            </a:br>
            <a:r>
              <a:rPr kumimoji="0" lang="fr-CH" sz="3500" b="0" i="0" u="none" strike="noStrike" kern="1200" cap="none" spc="-20" normalizeH="0" baseline="0" noProof="0" dirty="0">
                <a:ln>
                  <a:noFill/>
                </a:ln>
                <a:solidFill>
                  <a:srgbClr val="FF0000"/>
                </a:solidFill>
                <a:effectLst/>
                <a:uLnTx/>
                <a:uFillTx/>
                <a:latin typeface="Arial" panose="020B0604020202020204"/>
                <a:ea typeface="+mj-ea"/>
                <a:cs typeface="+mj-cs"/>
              </a:rPr>
              <a:t>Centralisation de la logique tarifaire, régionalité toujours importante.</a:t>
            </a:r>
            <a:endParaRPr kumimoji="0" lang="fr-CH" sz="3000" b="0" i="0" u="none" strike="noStrike" kern="1200" cap="none" spc="-20" normalizeH="0" baseline="0" dirty="0">
              <a:ln>
                <a:noFill/>
              </a:ln>
              <a:solidFill>
                <a:srgbClr val="FF0000"/>
              </a:solidFill>
              <a:effectLst/>
              <a:uLnTx/>
              <a:uFillTx/>
              <a:latin typeface="Arial" panose="020B0604020202020204"/>
              <a:ea typeface="+mj-ea"/>
              <a:cs typeface="+mj-cs"/>
            </a:endParaRPr>
          </a:p>
        </p:txBody>
      </p:sp>
    </p:spTree>
    <p:extLst>
      <p:ext uri="{BB962C8B-B14F-4D97-AF65-F5344CB8AC3E}">
        <p14:creationId xmlns:p14="http://schemas.microsoft.com/office/powerpoint/2010/main" val="2566407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452A120-7D70-4F3B-B57F-1906DB357881}"/>
              </a:ext>
            </a:extLst>
          </p:cNvPr>
          <p:cNvSpPr>
            <a:spLocks noGrp="1"/>
          </p:cNvSpPr>
          <p:nvPr>
            <p:ph type="sldNum" sz="quarter" idx="12"/>
          </p:nvPr>
        </p:nvSpPr>
        <p:spPr>
          <a:xfrm>
            <a:off x="11208568" y="6226696"/>
            <a:ext cx="486544" cy="1287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fr-CH" sz="750" b="0" i="0" u="none" strike="noStrike" kern="1200" cap="none" spc="0" normalizeH="0" baseline="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H" sz="750" b="0" i="0" u="none" strike="noStrike" kern="1200" cap="none" spc="0" normalizeH="0" baseline="0" dirty="0">
              <a:ln>
                <a:noFill/>
              </a:ln>
              <a:solidFill>
                <a:prstClr val="black"/>
              </a:solidFill>
              <a:effectLst/>
              <a:uLnTx/>
              <a:uFillTx/>
              <a:latin typeface="Arial" panose="020B0604020202020204"/>
              <a:ea typeface="+mn-ea"/>
              <a:cs typeface="+mn-cs"/>
            </a:endParaRPr>
          </a:p>
        </p:txBody>
      </p:sp>
      <p:graphicFrame>
        <p:nvGraphicFramePr>
          <p:cNvPr id="5" name="Diagramm 4">
            <a:extLst>
              <a:ext uri="{FF2B5EF4-FFF2-40B4-BE49-F238E27FC236}">
                <a16:creationId xmlns:a16="http://schemas.microsoft.com/office/drawing/2014/main" id="{DDA06589-8596-C683-68B2-B298E2F9DBD5}"/>
              </a:ext>
            </a:extLst>
          </p:cNvPr>
          <p:cNvGraphicFramePr/>
          <p:nvPr>
            <p:extLst>
              <p:ext uri="{D42A27DB-BD31-4B8C-83A1-F6EECF244321}">
                <p14:modId xmlns:p14="http://schemas.microsoft.com/office/powerpoint/2010/main" val="1506771506"/>
              </p:ext>
            </p:extLst>
          </p:nvPr>
        </p:nvGraphicFramePr>
        <p:xfrm>
          <a:off x="468644" y="2486896"/>
          <a:ext cx="5208585" cy="3750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a:extLst>
              <a:ext uri="{FF2B5EF4-FFF2-40B4-BE49-F238E27FC236}">
                <a16:creationId xmlns:a16="http://schemas.microsoft.com/office/drawing/2014/main" id="{152302CE-AD24-A8C0-73D2-D61C942CC4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2810" y="1374882"/>
            <a:ext cx="1060251" cy="1060251"/>
          </a:xfrm>
          <a:prstGeom prst="rect">
            <a:avLst/>
          </a:prstGeom>
        </p:spPr>
      </p:pic>
      <p:cxnSp>
        <p:nvCxnSpPr>
          <p:cNvPr id="10" name="Gerader Verbinder 9">
            <a:extLst>
              <a:ext uri="{FF2B5EF4-FFF2-40B4-BE49-F238E27FC236}">
                <a16:creationId xmlns:a16="http://schemas.microsoft.com/office/drawing/2014/main" id="{6F2BD238-BD66-14E5-B387-4B097D49C2DF}"/>
              </a:ext>
            </a:extLst>
          </p:cNvPr>
          <p:cNvCxnSpPr>
            <a:cxnSpLocks/>
          </p:cNvCxnSpPr>
          <p:nvPr/>
        </p:nvCxnSpPr>
        <p:spPr>
          <a:xfrm>
            <a:off x="3699096" y="2036846"/>
            <a:ext cx="2557957" cy="0"/>
          </a:xfrm>
          <a:prstGeom prst="line">
            <a:avLst/>
          </a:prstGeom>
          <a:ln w="15875" cap="rn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855C0EC7-E109-B156-6B88-AC1EC93BC079}"/>
              </a:ext>
            </a:extLst>
          </p:cNvPr>
          <p:cNvSpPr/>
          <p:nvPr/>
        </p:nvSpPr>
        <p:spPr>
          <a:xfrm>
            <a:off x="6364314" y="1500861"/>
            <a:ext cx="5587977" cy="414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rIns="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dirty="0">
                <a:ln>
                  <a:noFill/>
                </a:ln>
                <a:solidFill>
                  <a:prstClr val="black"/>
                </a:solidFill>
                <a:effectLst/>
                <a:uLnTx/>
                <a:uFillTx/>
                <a:latin typeface="Arial" panose="020B0604020202020204"/>
              </a:rPr>
              <a:t>Vision </a:t>
            </a:r>
            <a:r>
              <a:rPr kumimoji="0" lang="fr-CH" sz="2000" b="1" i="1" u="none" strike="noStrike" kern="1200" cap="none" spc="0" normalizeH="0" baseline="0" dirty="0">
                <a:ln>
                  <a:noFill/>
                </a:ln>
                <a:solidFill>
                  <a:srgbClr val="FF0000"/>
                </a:solidFill>
                <a:effectLst/>
                <a:uLnTx/>
                <a:uFillTx/>
                <a:latin typeface="Arial" panose="020B0604020202020204"/>
              </a:rPr>
              <a:t>POURQUOI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0" i="1" u="none" strike="noStrike" kern="1200" cap="none" spc="0" normalizeH="0" baseline="0" dirty="0">
                <a:ln>
                  <a:noFill/>
                </a:ln>
                <a:solidFill>
                  <a:prstClr val="black"/>
                </a:solidFill>
                <a:effectLst/>
                <a:uLnTx/>
                <a:uFillTx/>
                <a:latin typeface="Arial" panose="020B0604020202020204"/>
              </a:rPr>
              <a:t>«Nous nous engageons pour un système de TP d’avenir.</a:t>
            </a:r>
            <a:r>
              <a:rPr lang="fr-CH" i="1" dirty="0">
                <a:solidFill>
                  <a:prstClr val="black"/>
                </a:solidFill>
                <a:latin typeface="Arial" panose="020B0604020202020204"/>
              </a:rPr>
              <a:t> </a:t>
            </a:r>
            <a:r>
              <a:rPr kumimoji="0" lang="fr-CH" sz="1800" b="0" i="1" u="none" strike="noStrike" kern="1200" cap="none" spc="0" normalizeH="0" baseline="0" dirty="0">
                <a:ln>
                  <a:noFill/>
                </a:ln>
                <a:solidFill>
                  <a:prstClr val="black"/>
                </a:solidFill>
                <a:effectLst/>
                <a:uLnTx/>
                <a:uFillTx/>
                <a:latin typeface="Arial" panose="020B0604020202020204"/>
              </a:rPr>
              <a:t>La culture de l’Alliance SwissPass vise à promouvoir les innovations et le développement.»</a:t>
            </a:r>
          </a:p>
        </p:txBody>
      </p:sp>
      <p:cxnSp>
        <p:nvCxnSpPr>
          <p:cNvPr id="15" name="Gerader Verbinder 14">
            <a:extLst>
              <a:ext uri="{FF2B5EF4-FFF2-40B4-BE49-F238E27FC236}">
                <a16:creationId xmlns:a16="http://schemas.microsoft.com/office/drawing/2014/main" id="{81FCEC1D-3F4B-9A46-6C23-FCB4C1E2C92B}"/>
              </a:ext>
            </a:extLst>
          </p:cNvPr>
          <p:cNvCxnSpPr>
            <a:cxnSpLocks/>
          </p:cNvCxnSpPr>
          <p:nvPr/>
        </p:nvCxnSpPr>
        <p:spPr>
          <a:xfrm>
            <a:off x="3699096" y="3029862"/>
            <a:ext cx="2557957" cy="0"/>
          </a:xfrm>
          <a:prstGeom prst="line">
            <a:avLst/>
          </a:prstGeom>
          <a:ln w="15875" cap="rn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2EEE480A-514B-2093-E007-8465179732F5}"/>
              </a:ext>
            </a:extLst>
          </p:cNvPr>
          <p:cNvSpPr/>
          <p:nvPr/>
        </p:nvSpPr>
        <p:spPr>
          <a:xfrm>
            <a:off x="6364315" y="2751647"/>
            <a:ext cx="5587977" cy="1181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rIns="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dirty="0">
                <a:ln>
                  <a:noFill/>
                </a:ln>
                <a:solidFill>
                  <a:prstClr val="black"/>
                </a:solidFill>
                <a:effectLst/>
                <a:uLnTx/>
                <a:uFillTx/>
                <a:latin typeface="Arial" panose="020B0604020202020204"/>
                <a:ea typeface="+mn-ea"/>
                <a:cs typeface="+mn-cs"/>
              </a:rPr>
              <a:t>Objectif stratégique </a:t>
            </a:r>
            <a:r>
              <a:rPr kumimoji="0" lang="fr-CH" sz="2000" b="1" i="1" u="none" strike="noStrike" kern="1200" cap="none" spc="0" normalizeH="0" baseline="0" dirty="0">
                <a:ln>
                  <a:noFill/>
                </a:ln>
                <a:solidFill>
                  <a:srgbClr val="FF0000"/>
                </a:solidFill>
                <a:effectLst/>
                <a:uLnTx/>
                <a:uFillTx/>
                <a:latin typeface="Arial" panose="020B0604020202020204"/>
                <a:ea typeface="+mn-ea"/>
                <a:cs typeface="+mn-cs"/>
              </a:rPr>
              <a:t>QUOI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0" i="1" u="none" strike="noStrike" kern="1200" cap="none" spc="0" normalizeH="0" baseline="0" dirty="0">
                <a:ln>
                  <a:noFill/>
                </a:ln>
                <a:solidFill>
                  <a:prstClr val="black"/>
                </a:solidFill>
                <a:effectLst/>
                <a:uLnTx/>
                <a:uFillTx/>
                <a:latin typeface="Arial" panose="020B0604020202020204"/>
                <a:ea typeface="+mn-ea"/>
                <a:cs typeface="+mn-cs"/>
              </a:rPr>
              <a:t>«Nous avons </a:t>
            </a:r>
            <a:r>
              <a:rPr kumimoji="0" lang="fr-CH" sz="1800" b="0" i="1" u="sng" strike="noStrike" kern="1200" cap="none" spc="0" normalizeH="0" baseline="0" dirty="0">
                <a:ln>
                  <a:noFill/>
                </a:ln>
                <a:solidFill>
                  <a:prstClr val="black"/>
                </a:solidFill>
                <a:effectLst/>
                <a:uLnTx/>
                <a:uFillTx/>
                <a:latin typeface="Arial" panose="020B0604020202020204"/>
                <a:ea typeface="+mn-ea"/>
                <a:cs typeface="+mn-cs"/>
              </a:rPr>
              <a:t>un</a:t>
            </a:r>
            <a:r>
              <a:rPr kumimoji="0" lang="fr-CH" sz="1800" b="0" i="1" u="none" strike="noStrike" kern="1200" cap="none" spc="0" normalizeH="0" baseline="0" dirty="0">
                <a:ln>
                  <a:noFill/>
                </a:ln>
                <a:solidFill>
                  <a:prstClr val="black"/>
                </a:solidFill>
                <a:effectLst/>
                <a:uLnTx/>
                <a:uFillTx/>
                <a:latin typeface="Arial" panose="020B0604020202020204"/>
                <a:ea typeface="+mn-ea"/>
                <a:cs typeface="+mn-cs"/>
              </a:rPr>
              <a:t> système tarifaire uniforme avec des offres adaptables individuellement.»</a:t>
            </a:r>
            <a:endParaRPr kumimoji="0" lang="fr-CH" sz="1800" b="0" i="1" u="none" strike="noStrike" kern="1200" cap="none" spc="0" normalizeH="0" baseline="0" dirty="0">
              <a:ln>
                <a:noFill/>
              </a:ln>
              <a:solidFill>
                <a:prstClr val="black"/>
              </a:solidFill>
              <a:effectLst/>
              <a:uLnTx/>
              <a:uFillTx/>
              <a:latin typeface="Arial" panose="020B0604020202020204"/>
              <a:ea typeface="+mn-ea"/>
              <a:cs typeface="+mn-cs"/>
              <a:sym typeface="Wingdings" panose="05000000000000000000" pitchFamily="2" charset="2"/>
            </a:endParaRPr>
          </a:p>
        </p:txBody>
      </p:sp>
      <p:cxnSp>
        <p:nvCxnSpPr>
          <p:cNvPr id="21" name="Gerader Verbinder 20">
            <a:extLst>
              <a:ext uri="{FF2B5EF4-FFF2-40B4-BE49-F238E27FC236}">
                <a16:creationId xmlns:a16="http://schemas.microsoft.com/office/drawing/2014/main" id="{CC50798B-5F78-77CA-15C4-D5AF21CB971E}"/>
              </a:ext>
            </a:extLst>
          </p:cNvPr>
          <p:cNvCxnSpPr>
            <a:cxnSpLocks/>
          </p:cNvCxnSpPr>
          <p:nvPr/>
        </p:nvCxnSpPr>
        <p:spPr>
          <a:xfrm>
            <a:off x="4397554" y="4215088"/>
            <a:ext cx="1728192" cy="0"/>
          </a:xfrm>
          <a:prstGeom prst="line">
            <a:avLst/>
          </a:prstGeom>
          <a:ln w="15875" cap="rn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8CD5D53F-4044-62D1-D377-5B56A0E5B223}"/>
              </a:ext>
            </a:extLst>
          </p:cNvPr>
          <p:cNvSpPr/>
          <p:nvPr/>
        </p:nvSpPr>
        <p:spPr>
          <a:xfrm>
            <a:off x="6364311" y="3887802"/>
            <a:ext cx="5587977" cy="464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rIns="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dirty="0">
                <a:ln>
                  <a:noFill/>
                </a:ln>
                <a:solidFill>
                  <a:prstClr val="black"/>
                </a:solidFill>
                <a:effectLst/>
                <a:uLnTx/>
                <a:uFillTx/>
                <a:latin typeface="Arial" panose="020B0604020202020204"/>
                <a:ea typeface="+mn-ea"/>
                <a:cs typeface="+mn-cs"/>
              </a:rPr>
              <a:t>Orientations stratégiques </a:t>
            </a:r>
            <a:r>
              <a:rPr kumimoji="0" lang="fr-CH" sz="2000" b="1" i="1" u="none" strike="noStrike" kern="1200" cap="none" spc="0" normalizeH="0" baseline="0" dirty="0">
                <a:ln>
                  <a:noFill/>
                </a:ln>
                <a:solidFill>
                  <a:srgbClr val="FF0000"/>
                </a:solidFill>
                <a:effectLst/>
                <a:uLnTx/>
                <a:uFillTx/>
                <a:latin typeface="Arial" panose="020B0604020202020204"/>
                <a:ea typeface="+mn-ea"/>
                <a:cs typeface="+mn-cs"/>
              </a:rPr>
              <a:t>COMMENT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0" i="1" u="none" strike="noStrike" kern="1200" cap="none" spc="0" normalizeH="0" baseline="0" dirty="0">
                <a:ln>
                  <a:noFill/>
                </a:ln>
                <a:solidFill>
                  <a:prstClr val="black"/>
                </a:solidFill>
                <a:effectLst/>
                <a:uLnTx/>
                <a:uFillTx/>
                <a:latin typeface="Arial" panose="020B0604020202020204"/>
                <a:ea typeface="+mn-ea"/>
                <a:cs typeface="+mn-cs"/>
              </a:rPr>
              <a:t>«Nous misons sur une tarification différenciée afin de guider la demande et les recettes.»</a:t>
            </a:r>
          </a:p>
        </p:txBody>
      </p:sp>
      <p:cxnSp>
        <p:nvCxnSpPr>
          <p:cNvPr id="26" name="Gerader Verbinder 25">
            <a:extLst>
              <a:ext uri="{FF2B5EF4-FFF2-40B4-BE49-F238E27FC236}">
                <a16:creationId xmlns:a16="http://schemas.microsoft.com/office/drawing/2014/main" id="{6903418A-42AD-7B64-63C9-E8B883790942}"/>
              </a:ext>
            </a:extLst>
          </p:cNvPr>
          <p:cNvCxnSpPr>
            <a:cxnSpLocks/>
          </p:cNvCxnSpPr>
          <p:nvPr/>
        </p:nvCxnSpPr>
        <p:spPr>
          <a:xfrm>
            <a:off x="5261650" y="5511232"/>
            <a:ext cx="864096" cy="0"/>
          </a:xfrm>
          <a:prstGeom prst="line">
            <a:avLst/>
          </a:prstGeom>
          <a:ln w="15875" cap="rn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el 5">
            <a:extLst>
              <a:ext uri="{FF2B5EF4-FFF2-40B4-BE49-F238E27FC236}">
                <a16:creationId xmlns:a16="http://schemas.microsoft.com/office/drawing/2014/main" id="{344C56A0-D83B-BBCC-1C63-99221BFFD054}"/>
              </a:ext>
            </a:extLst>
          </p:cNvPr>
          <p:cNvSpPr txBox="1">
            <a:spLocks/>
          </p:cNvSpPr>
          <p:nvPr/>
        </p:nvSpPr>
        <p:spPr>
          <a:xfrm>
            <a:off x="610692" y="512787"/>
            <a:ext cx="11198225" cy="70242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5000" kern="1200" spc="-2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H" sz="35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Stratégie 2035 de l’Alliance SwissPass </a:t>
            </a:r>
          </a:p>
          <a:p>
            <a:pPr marL="0" marR="0" lvl="0" indent="0" algn="l" defTabSz="914400" rtl="0" eaLnBrk="1" fontAlgn="auto" latinLnBrk="0" hangingPunct="1">
              <a:lnSpc>
                <a:spcPct val="90000"/>
              </a:lnSpc>
              <a:spcBef>
                <a:spcPct val="0"/>
              </a:spcBef>
              <a:spcAft>
                <a:spcPts val="0"/>
              </a:spcAft>
              <a:buClrTx/>
              <a:buSzTx/>
              <a:buFontTx/>
              <a:buNone/>
              <a:tabLst/>
              <a:defRPr/>
            </a:pPr>
            <a:r>
              <a:rPr lang="fr-CH" sz="3500" spc="0" dirty="0">
                <a:solidFill>
                  <a:srgbClr val="FF0000"/>
                </a:solidFill>
                <a:latin typeface="Arial" panose="020B0604020202020204" pitchFamily="34" charset="0"/>
                <a:cs typeface="Arial" panose="020B0604020202020204" pitchFamily="34" charset="0"/>
              </a:rPr>
              <a:t>Les composantes de la s</a:t>
            </a:r>
            <a:r>
              <a:rPr kumimoji="0" lang="fr-CH" sz="3500" b="0" i="0" u="none" strike="noStrike" kern="1200" cap="none" spc="0" normalizeH="0" baseline="0" dirty="0">
                <a:ln>
                  <a:noFill/>
                </a:ln>
                <a:solidFill>
                  <a:srgbClr val="FF0000"/>
                </a:solidFill>
                <a:effectLst/>
                <a:uLnTx/>
                <a:uFillTx/>
                <a:latin typeface="Arial" panose="020B0604020202020204" pitchFamily="34" charset="0"/>
                <a:cs typeface="Arial" panose="020B0604020202020204" pitchFamily="34" charset="0"/>
              </a:rPr>
              <a:t>tratégie selon un exemple</a:t>
            </a:r>
            <a:endParaRPr kumimoji="0" lang="fr-CH" sz="3500" b="0" i="0" u="none" strike="noStrike" kern="1200" cap="none" spc="-20" normalizeH="0" baseline="0" dirty="0">
              <a:ln>
                <a:noFill/>
              </a:ln>
              <a:solidFill>
                <a:srgbClr val="FF0000"/>
              </a:solidFill>
              <a:effectLst/>
              <a:uLnTx/>
              <a:uFillTx/>
              <a:latin typeface="Arial" panose="020B0604020202020204"/>
            </a:endParaRPr>
          </a:p>
        </p:txBody>
      </p:sp>
      <p:sp>
        <p:nvSpPr>
          <p:cNvPr id="3" name="Datumsplatzhalter 2">
            <a:extLst>
              <a:ext uri="{FF2B5EF4-FFF2-40B4-BE49-F238E27FC236}">
                <a16:creationId xmlns:a16="http://schemas.microsoft.com/office/drawing/2014/main" id="{7A4EC7A9-62DB-37E6-8064-DBDFED6DB9FE}"/>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50" b="0" i="0" u="none" strike="noStrike" kern="1200" cap="none" spc="0" normalizeH="0" baseline="0" dirty="0">
                <a:ln>
                  <a:noFill/>
                </a:ln>
                <a:solidFill>
                  <a:prstClr val="black"/>
                </a:solidFill>
                <a:effectLst/>
                <a:uLnTx/>
                <a:uFillTx/>
                <a:latin typeface="Arial" panose="020B0604020202020204"/>
                <a:ea typeface="+mn-ea"/>
                <a:cs typeface="+mn-cs"/>
              </a:rPr>
              <a:t>Mars 2024 </a:t>
            </a:r>
          </a:p>
        </p:txBody>
      </p:sp>
      <p:sp>
        <p:nvSpPr>
          <p:cNvPr id="8" name="Fußzeilenplatzhalter 7">
            <a:extLst>
              <a:ext uri="{FF2B5EF4-FFF2-40B4-BE49-F238E27FC236}">
                <a16:creationId xmlns:a16="http://schemas.microsoft.com/office/drawing/2014/main" id="{62CBD62C-134D-CC75-21CE-9E36A360F32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750" b="0" i="0" u="none" strike="noStrike" kern="1200" cap="none" spc="0" normalizeH="0" baseline="0" dirty="0">
                <a:ln>
                  <a:noFill/>
                </a:ln>
                <a:solidFill>
                  <a:prstClr val="black"/>
                </a:solidFill>
                <a:effectLst/>
                <a:uLnTx/>
                <a:uFillTx/>
                <a:latin typeface="Arial" panose="020B0604020202020204"/>
                <a:ea typeface="+mn-ea"/>
                <a:cs typeface="+mn-cs"/>
              </a:rPr>
              <a:t>Stratégie 2035</a:t>
            </a:r>
          </a:p>
        </p:txBody>
      </p:sp>
      <p:sp>
        <p:nvSpPr>
          <p:cNvPr id="4" name="Rechteck 3">
            <a:extLst>
              <a:ext uri="{FF2B5EF4-FFF2-40B4-BE49-F238E27FC236}">
                <a16:creationId xmlns:a16="http://schemas.microsoft.com/office/drawing/2014/main" id="{B276D4BE-B226-97B7-555A-B3EB1E36C1CF}"/>
              </a:ext>
            </a:extLst>
          </p:cNvPr>
          <p:cNvSpPr/>
          <p:nvPr/>
        </p:nvSpPr>
        <p:spPr>
          <a:xfrm>
            <a:off x="6364312" y="5221505"/>
            <a:ext cx="5587977" cy="981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0" rIns="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dirty="0">
                <a:ln>
                  <a:noFill/>
                </a:ln>
                <a:solidFill>
                  <a:prstClr val="black"/>
                </a:solidFill>
                <a:effectLst/>
                <a:uLnTx/>
                <a:uFillTx/>
                <a:latin typeface="Arial" panose="020B0604020202020204"/>
                <a:ea typeface="+mn-ea"/>
                <a:cs typeface="+mn-cs"/>
              </a:rPr>
              <a:t>Plan d’action </a:t>
            </a:r>
            <a:r>
              <a:rPr kumimoji="0" lang="fr-CH" sz="2000" b="1" i="1" u="none" strike="noStrike" kern="1200" cap="none" spc="0" normalizeH="0" baseline="0" dirty="0">
                <a:ln>
                  <a:noFill/>
                </a:ln>
                <a:solidFill>
                  <a:srgbClr val="FF0000"/>
                </a:solidFill>
                <a:effectLst/>
                <a:uLnTx/>
                <a:uFillTx/>
                <a:latin typeface="Arial" panose="020B0604020202020204"/>
                <a:ea typeface="+mn-ea"/>
                <a:cs typeface="+mn-cs"/>
              </a:rPr>
              <a:t>COMMENT+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0" i="1" u="none" strike="noStrike" kern="1200" cap="none" spc="0" normalizeH="0" baseline="0" dirty="0">
                <a:ln>
                  <a:noFill/>
                </a:ln>
                <a:solidFill>
                  <a:prstClr val="black"/>
                </a:solidFill>
                <a:effectLst/>
                <a:uLnTx/>
                <a:uFillTx/>
                <a:latin typeface="Arial" panose="020B0604020202020204"/>
                <a:ea typeface="+mn-ea"/>
                <a:cs typeface="+mn-cs"/>
              </a:rPr>
              <a:t>N</a:t>
            </a:r>
            <a:r>
              <a:rPr kumimoji="0" lang="fr-CH" sz="1800" b="0" i="1" u="none" strike="noStrike" kern="1200" cap="none" spc="0" normalizeH="0" baseline="30000" dirty="0">
                <a:ln>
                  <a:noFill/>
                </a:ln>
                <a:solidFill>
                  <a:prstClr val="black"/>
                </a:solidFill>
                <a:effectLst/>
                <a:uLnTx/>
                <a:uFillTx/>
                <a:latin typeface="Arial" panose="020B0604020202020204"/>
                <a:ea typeface="+mn-ea"/>
                <a:cs typeface="+mn-cs"/>
              </a:rPr>
              <a:t>o</a:t>
            </a:r>
            <a:r>
              <a:rPr kumimoji="0" lang="fr-CH" sz="1800" b="0" i="1" u="none" strike="noStrike" kern="1200" cap="none" spc="0" normalizeH="0" baseline="0" dirty="0">
                <a:ln>
                  <a:noFill/>
                </a:ln>
                <a:solidFill>
                  <a:prstClr val="black"/>
                </a:solidFill>
                <a:effectLst/>
                <a:uLnTx/>
                <a:uFillTx/>
                <a:latin typeface="Arial" panose="020B0604020202020204"/>
                <a:ea typeface="+mn-ea"/>
                <a:cs typeface="+mn-cs"/>
              </a:rPr>
              <a:t> 4a «Élaborer et effectuer le test de terrain sur</a:t>
            </a:r>
            <a:br>
              <a:rPr kumimoji="0" lang="fr-CH" sz="1800" b="0" i="1" u="none" strike="noStrike" kern="1200" cap="none" spc="0" normalizeH="0" baseline="0" dirty="0">
                <a:ln>
                  <a:noFill/>
                </a:ln>
                <a:solidFill>
                  <a:prstClr val="black"/>
                </a:solidFill>
                <a:effectLst/>
                <a:uLnTx/>
                <a:uFillTx/>
                <a:latin typeface="Arial" panose="020B0604020202020204"/>
                <a:ea typeface="+mn-ea"/>
                <a:cs typeface="+mn-cs"/>
              </a:rPr>
            </a:br>
            <a:r>
              <a:rPr kumimoji="0" lang="fr-CH" sz="1800" b="0" i="1" u="none" strike="noStrike" kern="1200" cap="none" spc="0" normalizeH="0" baseline="0" dirty="0">
                <a:ln>
                  <a:noFill/>
                </a:ln>
                <a:solidFill>
                  <a:prstClr val="black"/>
                </a:solidFill>
                <a:effectLst/>
                <a:uLnTx/>
                <a:uFillTx/>
                <a:latin typeface="Arial" panose="020B0604020202020204"/>
                <a:ea typeface="+mn-ea"/>
                <a:cs typeface="+mn-cs"/>
              </a:rPr>
              <a:t>l’e-tarif»</a:t>
            </a:r>
          </a:p>
        </p:txBody>
      </p:sp>
    </p:spTree>
    <p:extLst>
      <p:ext uri="{BB962C8B-B14F-4D97-AF65-F5344CB8AC3E}">
        <p14:creationId xmlns:p14="http://schemas.microsoft.com/office/powerpoint/2010/main" val="301174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CB1372D-5E56-4DDC-7673-781C968CB2AB}"/>
              </a:ext>
            </a:extLst>
          </p:cNvPr>
          <p:cNvPicPr>
            <a:picLocks noChangeAspect="1"/>
          </p:cNvPicPr>
          <p:nvPr/>
        </p:nvPicPr>
        <p:blipFill rotWithShape="1">
          <a:blip r:embed="rId2"/>
          <a:srcRect r="26265"/>
          <a:stretch/>
        </p:blipFill>
        <p:spPr>
          <a:xfrm>
            <a:off x="6461048" y="4042852"/>
            <a:ext cx="5730952" cy="1263238"/>
          </a:xfrm>
          <a:prstGeom prst="rect">
            <a:avLst/>
          </a:prstGeom>
        </p:spPr>
      </p:pic>
      <p:pic>
        <p:nvPicPr>
          <p:cNvPr id="12" name="Grafik 11">
            <a:extLst>
              <a:ext uri="{FF2B5EF4-FFF2-40B4-BE49-F238E27FC236}">
                <a16:creationId xmlns:a16="http://schemas.microsoft.com/office/drawing/2014/main" id="{2D80B648-8156-E403-6734-DB2DB8337A03}"/>
              </a:ext>
            </a:extLst>
          </p:cNvPr>
          <p:cNvPicPr>
            <a:picLocks noChangeAspect="1"/>
          </p:cNvPicPr>
          <p:nvPr/>
        </p:nvPicPr>
        <p:blipFill>
          <a:blip r:embed="rId3"/>
          <a:stretch>
            <a:fillRect/>
          </a:stretch>
        </p:blipFill>
        <p:spPr>
          <a:xfrm>
            <a:off x="2209800" y="-3007579"/>
            <a:ext cx="7772400" cy="1289210"/>
          </a:xfrm>
          <a:prstGeom prst="rect">
            <a:avLst/>
          </a:prstGeom>
        </p:spPr>
      </p:pic>
      <p:pic>
        <p:nvPicPr>
          <p:cNvPr id="13" name="Grafik 12">
            <a:extLst>
              <a:ext uri="{FF2B5EF4-FFF2-40B4-BE49-F238E27FC236}">
                <a16:creationId xmlns:a16="http://schemas.microsoft.com/office/drawing/2014/main" id="{AF2B3E2C-9B0E-4577-4732-59620C3EDC0C}"/>
              </a:ext>
            </a:extLst>
          </p:cNvPr>
          <p:cNvPicPr>
            <a:picLocks noChangeAspect="1"/>
          </p:cNvPicPr>
          <p:nvPr/>
        </p:nvPicPr>
        <p:blipFill>
          <a:blip r:embed="rId4"/>
          <a:stretch>
            <a:fillRect/>
          </a:stretch>
        </p:blipFill>
        <p:spPr>
          <a:xfrm>
            <a:off x="3940921" y="9099630"/>
            <a:ext cx="7772400" cy="773170"/>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a:xfrm>
            <a:off x="484420" y="390277"/>
            <a:ext cx="11198225" cy="1023538"/>
          </a:xfrm>
        </p:spPr>
        <p:txBody>
          <a:bodyPr/>
          <a:lstStyle/>
          <a:p>
            <a:r>
              <a:rPr lang="fr-CH" noProof="0" dirty="0"/>
              <a:t>Vision</a:t>
            </a:r>
            <a:br>
              <a:rPr lang="fr-CH" noProof="0" dirty="0"/>
            </a:br>
            <a:r>
              <a:rPr lang="fr-CH" noProof="0" dirty="0">
                <a:solidFill>
                  <a:srgbClr val="EC1D23"/>
                </a:solidFill>
              </a:rPr>
              <a:t>Notre position commune</a:t>
            </a: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8" y="2059162"/>
            <a:ext cx="5599112" cy="3854114"/>
          </a:xfrm>
        </p:spPr>
        <p:txBody>
          <a:bodyPr/>
          <a:lstStyle/>
          <a:p>
            <a:pPr algn="l">
              <a:lnSpc>
                <a:spcPct val="100000"/>
              </a:lnSpc>
            </a:pPr>
            <a:r>
              <a:rPr lang="fr-CH" noProof="0" dirty="0">
                <a:effectLst/>
                <a:latin typeface="Arial" panose="020B0604020202020204" pitchFamily="34" charset="0"/>
                <a:ea typeface="Arial" panose="020B0604020202020204" pitchFamily="34" charset="0"/>
              </a:rPr>
              <a:t>Ensemble, nous sommes forts.</a:t>
            </a:r>
          </a:p>
          <a:p>
            <a:pPr algn="l">
              <a:lnSpc>
                <a:spcPct val="100000"/>
              </a:lnSpc>
            </a:pPr>
            <a:endParaRPr lang="fr-CH" noProof="0" dirty="0">
              <a:latin typeface="Arial" panose="020B0604020202020204" pitchFamily="34" charset="0"/>
              <a:ea typeface="Arial" panose="020B0604020202020204" pitchFamily="34" charset="0"/>
            </a:endParaRPr>
          </a:p>
          <a:p>
            <a:pPr algn="l">
              <a:lnSpc>
                <a:spcPct val="100000"/>
              </a:lnSpc>
            </a:pPr>
            <a:r>
              <a:rPr lang="fr-CH" noProof="0" dirty="0">
                <a:latin typeface="Arial" panose="020B0604020202020204" pitchFamily="34" charset="0"/>
                <a:ea typeface="Arial" panose="020B0604020202020204" pitchFamily="34" charset="0"/>
              </a:rPr>
              <a:t>La clientèle est le point de départ de nos actions.</a:t>
            </a:r>
          </a:p>
          <a:p>
            <a:pPr algn="l">
              <a:lnSpc>
                <a:spcPct val="100000"/>
              </a:lnSpc>
            </a:pPr>
            <a:endParaRPr lang="fr-CH" noProof="0" dirty="0">
              <a:latin typeface="Arial" panose="020B0604020202020204" pitchFamily="34" charset="0"/>
            </a:endParaRPr>
          </a:p>
          <a:p>
            <a:pPr algn="l">
              <a:lnSpc>
                <a:spcPct val="100000"/>
              </a:lnSpc>
            </a:pPr>
            <a:r>
              <a:rPr lang="fr-CH" noProof="0" dirty="0"/>
              <a:t>Nous nous engageons pour un système de transports publics d’avenir.</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Freihandform 18">
            <a:extLst>
              <a:ext uri="{FF2B5EF4-FFF2-40B4-BE49-F238E27FC236}">
                <a16:creationId xmlns:a16="http://schemas.microsoft.com/office/drawing/2014/main" id="{E0767352-4A65-7987-E9EC-F9C11FB1389B}"/>
              </a:ext>
            </a:extLst>
          </p:cNvPr>
          <p:cNvSpPr/>
          <p:nvPr/>
        </p:nvSpPr>
        <p:spPr>
          <a:xfrm>
            <a:off x="-454660" y="5145142"/>
            <a:ext cx="13716000" cy="1431370"/>
          </a:xfrm>
          <a:custGeom>
            <a:avLst/>
            <a:gdLst>
              <a:gd name="connsiteX0" fmla="*/ 0 w 13716000"/>
              <a:gd name="connsiteY0" fmla="*/ 299928 h 1431370"/>
              <a:gd name="connsiteX1" fmla="*/ 1993900 w 13716000"/>
              <a:gd name="connsiteY1" fmla="*/ 7828 h 1431370"/>
              <a:gd name="connsiteX2" fmla="*/ 4394200 w 13716000"/>
              <a:gd name="connsiteY2" fmla="*/ 579328 h 1431370"/>
              <a:gd name="connsiteX3" fmla="*/ 7442200 w 13716000"/>
              <a:gd name="connsiteY3" fmla="*/ 1379428 h 1431370"/>
              <a:gd name="connsiteX4" fmla="*/ 9131300 w 13716000"/>
              <a:gd name="connsiteY4" fmla="*/ 1290528 h 1431370"/>
              <a:gd name="connsiteX5" fmla="*/ 8521700 w 13716000"/>
              <a:gd name="connsiteY5" fmla="*/ 782528 h 1431370"/>
              <a:gd name="connsiteX6" fmla="*/ 7721600 w 13716000"/>
              <a:gd name="connsiteY6" fmla="*/ 947628 h 1431370"/>
              <a:gd name="connsiteX7" fmla="*/ 9575800 w 13716000"/>
              <a:gd name="connsiteY7" fmla="*/ 1100028 h 1431370"/>
              <a:gd name="connsiteX8" fmla="*/ 11036300 w 13716000"/>
              <a:gd name="connsiteY8" fmla="*/ 1074628 h 1431370"/>
              <a:gd name="connsiteX9" fmla="*/ 13716000 w 13716000"/>
              <a:gd name="connsiteY9" fmla="*/ 515828 h 1431370"/>
              <a:gd name="connsiteX10" fmla="*/ 13716000 w 13716000"/>
              <a:gd name="connsiteY10" fmla="*/ 515828 h 143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0" h="1431370">
                <a:moveTo>
                  <a:pt x="0" y="299928"/>
                </a:moveTo>
                <a:cubicBezTo>
                  <a:pt x="630766" y="130594"/>
                  <a:pt x="1261533" y="-38739"/>
                  <a:pt x="1993900" y="7828"/>
                </a:cubicBezTo>
                <a:cubicBezTo>
                  <a:pt x="2726267" y="54395"/>
                  <a:pt x="3486150" y="350728"/>
                  <a:pt x="4394200" y="579328"/>
                </a:cubicBezTo>
                <a:cubicBezTo>
                  <a:pt x="5302250" y="807928"/>
                  <a:pt x="6652683" y="1260895"/>
                  <a:pt x="7442200" y="1379428"/>
                </a:cubicBezTo>
                <a:cubicBezTo>
                  <a:pt x="8231717" y="1497961"/>
                  <a:pt x="8951383" y="1390011"/>
                  <a:pt x="9131300" y="1290528"/>
                </a:cubicBezTo>
                <a:cubicBezTo>
                  <a:pt x="9311217" y="1191045"/>
                  <a:pt x="8756650" y="839678"/>
                  <a:pt x="8521700" y="782528"/>
                </a:cubicBezTo>
                <a:cubicBezTo>
                  <a:pt x="8286750" y="725378"/>
                  <a:pt x="7545917" y="894711"/>
                  <a:pt x="7721600" y="947628"/>
                </a:cubicBezTo>
                <a:cubicBezTo>
                  <a:pt x="7897283" y="1000545"/>
                  <a:pt x="9023350" y="1078861"/>
                  <a:pt x="9575800" y="1100028"/>
                </a:cubicBezTo>
                <a:cubicBezTo>
                  <a:pt x="10128250" y="1121195"/>
                  <a:pt x="10346267" y="1171995"/>
                  <a:pt x="11036300" y="1074628"/>
                </a:cubicBezTo>
                <a:cubicBezTo>
                  <a:pt x="11726333" y="977261"/>
                  <a:pt x="13716000" y="515828"/>
                  <a:pt x="13716000" y="515828"/>
                </a:cubicBezTo>
                <a:lnTo>
                  <a:pt x="13716000" y="515828"/>
                </a:lnTo>
              </a:path>
            </a:pathLst>
          </a:custGeom>
          <a:noFill/>
          <a:ln w="12700">
            <a:solidFill>
              <a:srgbClr val="137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A76CFAF4-9AD8-E8B7-56EF-EDC03FF52053}"/>
              </a:ext>
            </a:extLst>
          </p:cNvPr>
          <p:cNvPicPr>
            <a:picLocks noChangeAspect="1"/>
          </p:cNvPicPr>
          <p:nvPr/>
        </p:nvPicPr>
        <p:blipFill rotWithShape="1">
          <a:blip r:embed="rId5"/>
          <a:srcRect r="53502"/>
          <a:stretch/>
        </p:blipFill>
        <p:spPr>
          <a:xfrm>
            <a:off x="7608169" y="281488"/>
            <a:ext cx="4583832" cy="5397713"/>
          </a:xfrm>
          <a:prstGeom prst="rect">
            <a:avLst/>
          </a:prstGeom>
        </p:spPr>
      </p:pic>
      <p:pic>
        <p:nvPicPr>
          <p:cNvPr id="14" name="Grafik 13">
            <a:extLst>
              <a:ext uri="{FF2B5EF4-FFF2-40B4-BE49-F238E27FC236}">
                <a16:creationId xmlns:a16="http://schemas.microsoft.com/office/drawing/2014/main" id="{68D8C133-902D-9AA8-075A-5CC8CD6E5399}"/>
              </a:ext>
            </a:extLst>
          </p:cNvPr>
          <p:cNvPicPr>
            <a:picLocks noChangeAspect="1"/>
          </p:cNvPicPr>
          <p:nvPr/>
        </p:nvPicPr>
        <p:blipFill>
          <a:blip r:embed="rId6"/>
          <a:stretch>
            <a:fillRect/>
          </a:stretch>
        </p:blipFill>
        <p:spPr>
          <a:xfrm>
            <a:off x="9778525" y="4507293"/>
            <a:ext cx="2860086" cy="811917"/>
          </a:xfrm>
          <a:prstGeom prst="rect">
            <a:avLst/>
          </a:prstGeom>
        </p:spPr>
      </p:pic>
      <p:pic>
        <p:nvPicPr>
          <p:cNvPr id="18" name="Grafik 17">
            <a:extLst>
              <a:ext uri="{FF2B5EF4-FFF2-40B4-BE49-F238E27FC236}">
                <a16:creationId xmlns:a16="http://schemas.microsoft.com/office/drawing/2014/main" id="{98C52BBE-F63D-867C-D415-219434F752BE}"/>
              </a:ext>
            </a:extLst>
          </p:cNvPr>
          <p:cNvPicPr>
            <a:picLocks noChangeAspect="1"/>
          </p:cNvPicPr>
          <p:nvPr/>
        </p:nvPicPr>
        <p:blipFill>
          <a:blip r:embed="rId7"/>
          <a:stretch>
            <a:fillRect/>
          </a:stretch>
        </p:blipFill>
        <p:spPr>
          <a:xfrm>
            <a:off x="11388588" y="5373216"/>
            <a:ext cx="594066" cy="258458"/>
          </a:xfrm>
          <a:prstGeom prst="rect">
            <a:avLst/>
          </a:prstGeom>
        </p:spPr>
      </p:pic>
      <p:sp>
        <p:nvSpPr>
          <p:cNvPr id="4" name="Datumsplatzhalter 3">
            <a:extLst>
              <a:ext uri="{FF2B5EF4-FFF2-40B4-BE49-F238E27FC236}">
                <a16:creationId xmlns:a16="http://schemas.microsoft.com/office/drawing/2014/main" id="{ACFC441C-451D-E8C1-4593-C3086DA17CDB}"/>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A20FA0FC-AC89-262C-2CC4-D34644CC0F7A}"/>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217166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D6C8362-B350-1EBE-001A-C9B9045E1C1E}"/>
              </a:ext>
            </a:extLst>
          </p:cNvPr>
          <p:cNvPicPr>
            <a:picLocks noChangeAspect="1"/>
          </p:cNvPicPr>
          <p:nvPr/>
        </p:nvPicPr>
        <p:blipFill>
          <a:blip r:embed="rId2"/>
          <a:stretch>
            <a:fillRect/>
          </a:stretch>
        </p:blipFill>
        <p:spPr>
          <a:xfrm>
            <a:off x="10578498" y="5589240"/>
            <a:ext cx="1728192" cy="551081"/>
          </a:xfrm>
          <a:prstGeom prst="rect">
            <a:avLst/>
          </a:prstGeom>
        </p:spPr>
      </p:pic>
      <p:sp>
        <p:nvSpPr>
          <p:cNvPr id="2" name="Titel 1">
            <a:extLst>
              <a:ext uri="{FF2B5EF4-FFF2-40B4-BE49-F238E27FC236}">
                <a16:creationId xmlns:a16="http://schemas.microsoft.com/office/drawing/2014/main" id="{3B2D10BC-B6F3-4B3D-982A-E43305800191}"/>
              </a:ext>
            </a:extLst>
          </p:cNvPr>
          <p:cNvSpPr>
            <a:spLocks noGrp="1"/>
          </p:cNvSpPr>
          <p:nvPr>
            <p:ph type="title"/>
          </p:nvPr>
        </p:nvSpPr>
        <p:spPr/>
        <p:txBody>
          <a:bodyPr/>
          <a:lstStyle/>
          <a:p>
            <a:r>
              <a:rPr lang="fr-CH" noProof="0" dirty="0"/>
              <a:t>Plan</a:t>
            </a:r>
            <a:br>
              <a:rPr lang="fr-CH" noProof="0" dirty="0"/>
            </a:br>
            <a:r>
              <a:rPr lang="fr-CH" noProof="0" dirty="0">
                <a:solidFill>
                  <a:srgbClr val="EC1D23"/>
                </a:solidFill>
              </a:rPr>
              <a:t>Notre programme pour aujourd’hui</a:t>
            </a:r>
            <a:endParaRPr lang="fr-CH" noProof="0" dirty="0"/>
          </a:p>
        </p:txBody>
      </p:sp>
      <p:graphicFrame>
        <p:nvGraphicFramePr>
          <p:cNvPr id="7" name="Inhaltsplatzhalter 6">
            <a:extLst>
              <a:ext uri="{FF2B5EF4-FFF2-40B4-BE49-F238E27FC236}">
                <a16:creationId xmlns:a16="http://schemas.microsoft.com/office/drawing/2014/main" id="{0A94BD8C-73F2-4D54-B21C-1F88B3D740C2}"/>
              </a:ext>
            </a:extLst>
          </p:cNvPr>
          <p:cNvGraphicFramePr>
            <a:graphicFrameLocks noGrp="1"/>
          </p:cNvGraphicFramePr>
          <p:nvPr>
            <p:ph idx="1"/>
            <p:extLst>
              <p:ext uri="{D42A27DB-BD31-4B8C-83A1-F6EECF244321}">
                <p14:modId xmlns:p14="http://schemas.microsoft.com/office/powerpoint/2010/main" val="626754867"/>
              </p:ext>
            </p:extLst>
          </p:nvPr>
        </p:nvGraphicFramePr>
        <p:xfrm>
          <a:off x="489995" y="1916832"/>
          <a:ext cx="11205117" cy="3492600"/>
        </p:xfrm>
        <a:graphic>
          <a:graphicData uri="http://schemas.openxmlformats.org/drawingml/2006/table">
            <a:tbl>
              <a:tblPr firstRow="1" bandRow="1">
                <a:tableStyleId>{2D5ABB26-0587-4C30-8999-92F81FD0307C}</a:tableStyleId>
              </a:tblPr>
              <a:tblGrid>
                <a:gridCol w="486544">
                  <a:extLst>
                    <a:ext uri="{9D8B030D-6E8A-4147-A177-3AD203B41FA5}">
                      <a16:colId xmlns:a16="http://schemas.microsoft.com/office/drawing/2014/main" val="2176069974"/>
                    </a:ext>
                  </a:extLst>
                </a:gridCol>
                <a:gridCol w="10718573">
                  <a:extLst>
                    <a:ext uri="{9D8B030D-6E8A-4147-A177-3AD203B41FA5}">
                      <a16:colId xmlns:a16="http://schemas.microsoft.com/office/drawing/2014/main" val="1640685506"/>
                    </a:ext>
                  </a:extLst>
                </a:gridCol>
              </a:tblGrid>
              <a:tr h="624484">
                <a:tc>
                  <a:txBody>
                    <a:bodyPr/>
                    <a:lstStyle/>
                    <a:p>
                      <a:r>
                        <a:rPr lang="fr-CH" sz="3000" b="0" noProof="0" dirty="0">
                          <a:latin typeface="+mj-lt"/>
                        </a:rPr>
                        <a:t>1</a:t>
                      </a:r>
                    </a:p>
                  </a:txBody>
                  <a:tcPr marL="0" marR="0" marT="0" marB="54000"/>
                </a:tc>
                <a:tc>
                  <a:txBody>
                    <a:bodyPr/>
                    <a:lstStyle/>
                    <a:p>
                      <a:r>
                        <a:rPr lang="fr-CH" sz="3000" noProof="0" dirty="0">
                          <a:latin typeface="+mj-lt"/>
                        </a:rPr>
                        <a:t>Vision: notre position commune</a:t>
                      </a:r>
                    </a:p>
                    <a:p>
                      <a:endParaRPr lang="fr-CH" sz="3000" noProof="0" dirty="0">
                        <a:latin typeface="+mj-lt"/>
                      </a:endParaRPr>
                    </a:p>
                  </a:txBody>
                  <a:tcPr marL="0" marR="0" marT="0" marB="54000"/>
                </a:tc>
                <a:extLst>
                  <a:ext uri="{0D108BD9-81ED-4DB2-BD59-A6C34878D82A}">
                    <a16:rowId xmlns:a16="http://schemas.microsoft.com/office/drawing/2014/main" val="2593256155"/>
                  </a:ext>
                </a:extLst>
              </a:tr>
              <a:tr h="919314">
                <a:tc>
                  <a:txBody>
                    <a:bodyPr/>
                    <a:lstStyle/>
                    <a:p>
                      <a:r>
                        <a:rPr lang="fr-CH" sz="3000" b="0" noProof="0" dirty="0">
                          <a:solidFill>
                            <a:srgbClr val="FF0000"/>
                          </a:solidFill>
                          <a:latin typeface="+mj-lt"/>
                        </a:rPr>
                        <a:t>2</a:t>
                      </a:r>
                    </a:p>
                  </a:txBody>
                  <a:tcPr marL="0" marR="0" marT="0" marB="54000"/>
                </a:tc>
                <a:tc>
                  <a:txBody>
                    <a:bodyPr/>
                    <a:lstStyle/>
                    <a:p>
                      <a:r>
                        <a:rPr lang="fr-CH" sz="3000" noProof="0" dirty="0">
                          <a:solidFill>
                            <a:srgbClr val="FF0000"/>
                          </a:solidFill>
                          <a:latin typeface="+mj-lt"/>
                        </a:rPr>
                        <a:t>Objectifs stratégiques: ce que vous voulons atteindre d’ici 2035</a:t>
                      </a:r>
                    </a:p>
                    <a:p>
                      <a:endParaRPr lang="fr-CH" sz="3000" noProof="0" dirty="0">
                        <a:solidFill>
                          <a:srgbClr val="FF0000"/>
                        </a:solidFill>
                        <a:latin typeface="+mj-lt"/>
                      </a:endParaRPr>
                    </a:p>
                  </a:txBody>
                  <a:tcPr marL="0" marR="0" marT="0" marB="54000"/>
                </a:tc>
                <a:extLst>
                  <a:ext uri="{0D108BD9-81ED-4DB2-BD59-A6C34878D82A}">
                    <a16:rowId xmlns:a16="http://schemas.microsoft.com/office/drawing/2014/main" val="969357405"/>
                  </a:ext>
                </a:extLst>
              </a:tr>
              <a:tr h="624484">
                <a:tc>
                  <a:txBody>
                    <a:bodyPr/>
                    <a:lstStyle/>
                    <a:p>
                      <a:r>
                        <a:rPr lang="fr-CH" sz="3000" b="0" noProof="0" dirty="0">
                          <a:latin typeface="+mj-lt"/>
                        </a:rPr>
                        <a:t>3</a:t>
                      </a:r>
                    </a:p>
                  </a:txBody>
                  <a:tcPr marL="0" marR="0" marT="0" marB="54000"/>
                </a:tc>
                <a:tc>
                  <a:txBody>
                    <a:bodyPr/>
                    <a:lstStyle/>
                    <a:p>
                      <a:r>
                        <a:rPr lang="fr-CH" sz="3000" noProof="0" dirty="0">
                          <a:latin typeface="+mj-lt"/>
                        </a:rPr>
                        <a:t>Plan d’action</a:t>
                      </a:r>
                      <a:r>
                        <a:rPr lang="fr-CH" sz="3000" noProof="0" dirty="0">
                          <a:solidFill>
                            <a:schemeClr val="tx1"/>
                          </a:solidFill>
                          <a:latin typeface="+mj-lt"/>
                        </a:rPr>
                        <a:t>: nos mesures concrètes pour atteindre les objectifs</a:t>
                      </a:r>
                    </a:p>
                  </a:txBody>
                  <a:tcPr marL="0" marR="0" marT="0" marB="54000"/>
                </a:tc>
                <a:extLst>
                  <a:ext uri="{0D108BD9-81ED-4DB2-BD59-A6C34878D82A}">
                    <a16:rowId xmlns:a16="http://schemas.microsoft.com/office/drawing/2014/main" val="4278880785"/>
                  </a:ext>
                </a:extLst>
              </a:tr>
              <a:tr h="378792">
                <a:tc>
                  <a:txBody>
                    <a:bodyPr/>
                    <a:lstStyle/>
                    <a:p>
                      <a:endParaRPr lang="fr-CH" sz="3500" b="0" noProof="0" dirty="0">
                        <a:latin typeface="+mj-lt"/>
                      </a:endParaRPr>
                    </a:p>
                  </a:txBody>
                  <a:tcPr marL="0" marR="0" marT="0" marB="54000"/>
                </a:tc>
                <a:tc>
                  <a:txBody>
                    <a:bodyPr/>
                    <a:lstStyle/>
                    <a:p>
                      <a:endParaRPr lang="fr-CH" sz="3500" noProof="0" dirty="0"/>
                    </a:p>
                  </a:txBody>
                  <a:tcPr marL="0" marR="0" marT="0" marB="54000"/>
                </a:tc>
                <a:extLst>
                  <a:ext uri="{0D108BD9-81ED-4DB2-BD59-A6C34878D82A}">
                    <a16:rowId xmlns:a16="http://schemas.microsoft.com/office/drawing/2014/main" val="124508217"/>
                  </a:ext>
                </a:extLst>
              </a:tr>
            </a:tbl>
          </a:graphicData>
        </a:graphic>
      </p:graphicFrame>
      <p:sp>
        <p:nvSpPr>
          <p:cNvPr id="6" name="Foliennummernplatzhalter 5">
            <a:extLst>
              <a:ext uri="{FF2B5EF4-FFF2-40B4-BE49-F238E27FC236}">
                <a16:creationId xmlns:a16="http://schemas.microsoft.com/office/drawing/2014/main" id="{D452A120-7D70-4F3B-B57F-1906DB357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Grafik 4">
            <a:extLst>
              <a:ext uri="{FF2B5EF4-FFF2-40B4-BE49-F238E27FC236}">
                <a16:creationId xmlns:a16="http://schemas.microsoft.com/office/drawing/2014/main" id="{E41957BB-2CD2-BCFE-2309-F72613960777}"/>
              </a:ext>
            </a:extLst>
          </p:cNvPr>
          <p:cNvPicPr>
            <a:picLocks noChangeAspect="1"/>
          </p:cNvPicPr>
          <p:nvPr/>
        </p:nvPicPr>
        <p:blipFill>
          <a:blip r:embed="rId3"/>
          <a:stretch>
            <a:fillRect/>
          </a:stretch>
        </p:blipFill>
        <p:spPr>
          <a:xfrm>
            <a:off x="9926777" y="5427138"/>
            <a:ext cx="1178891" cy="1041623"/>
          </a:xfrm>
          <a:prstGeom prst="rect">
            <a:avLst/>
          </a:prstGeom>
        </p:spPr>
      </p:pic>
      <p:pic>
        <p:nvPicPr>
          <p:cNvPr id="4" name="Grafik 3">
            <a:extLst>
              <a:ext uri="{FF2B5EF4-FFF2-40B4-BE49-F238E27FC236}">
                <a16:creationId xmlns:a16="http://schemas.microsoft.com/office/drawing/2014/main" id="{419B6E03-066B-C52E-51F5-2BDF0DF080AD}"/>
              </a:ext>
            </a:extLst>
          </p:cNvPr>
          <p:cNvPicPr>
            <a:picLocks noChangeAspect="1"/>
          </p:cNvPicPr>
          <p:nvPr/>
        </p:nvPicPr>
        <p:blipFill>
          <a:blip r:embed="rId4"/>
          <a:stretch>
            <a:fillRect/>
          </a:stretch>
        </p:blipFill>
        <p:spPr>
          <a:xfrm>
            <a:off x="7626860" y="5580882"/>
            <a:ext cx="2015873" cy="660002"/>
          </a:xfrm>
          <a:prstGeom prst="rect">
            <a:avLst/>
          </a:prstGeom>
        </p:spPr>
      </p:pic>
      <p:sp>
        <p:nvSpPr>
          <p:cNvPr id="8" name="Datumsplatzhalter 7">
            <a:extLst>
              <a:ext uri="{FF2B5EF4-FFF2-40B4-BE49-F238E27FC236}">
                <a16:creationId xmlns:a16="http://schemas.microsoft.com/office/drawing/2014/main" id="{95533950-2A79-8719-CA2B-FBB20B680DD4}"/>
              </a:ext>
            </a:extLst>
          </p:cNvPr>
          <p:cNvSpPr>
            <a:spLocks noGrp="1"/>
          </p:cNvSpPr>
          <p:nvPr>
            <p:ph type="dt" sz="half" idx="10"/>
          </p:nvPr>
        </p:nvSpPr>
        <p:spPr/>
        <p:txBody>
          <a:bodyPr/>
          <a:lstStyle/>
          <a:p>
            <a:r>
              <a:rPr lang="de-DE" dirty="0"/>
              <a:t>Mars 2024 </a:t>
            </a:r>
            <a:endParaRPr lang="de-CH" dirty="0"/>
          </a:p>
        </p:txBody>
      </p:sp>
      <p:sp>
        <p:nvSpPr>
          <p:cNvPr id="9" name="Fußzeilenplatzhalter 8">
            <a:extLst>
              <a:ext uri="{FF2B5EF4-FFF2-40B4-BE49-F238E27FC236}">
                <a16:creationId xmlns:a16="http://schemas.microsoft.com/office/drawing/2014/main" id="{05E7691B-07FF-CC28-F6B6-CD8B6BB088DD}"/>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225376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Objectifs stratégiques</a:t>
            </a:r>
            <a:br>
              <a:rPr lang="fr-CH" noProof="0" dirty="0"/>
            </a:br>
            <a:r>
              <a:rPr lang="fr-CH" sz="3600" noProof="0" dirty="0">
                <a:solidFill>
                  <a:srgbClr val="FF0000"/>
                </a:solidFill>
                <a:latin typeface="+mj-lt"/>
              </a:rPr>
              <a:t>Ce que vous voulons atteindre d’ici 2035</a:t>
            </a:r>
            <a:endParaRPr lang="fr-CH" noProof="0" dirty="0">
              <a:solidFill>
                <a:srgbClr val="EC1D23"/>
              </a:solidFill>
            </a:endParaRP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496888" y="2071269"/>
            <a:ext cx="5599112" cy="3854114"/>
          </a:xfrm>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kumimoji="0" lang="fr-CH"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Uniformiser le système tarifaire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fr-CH" spc="0" noProof="0" dirty="0">
                <a:solidFill>
                  <a:prstClr val="black"/>
                </a:solidFill>
                <a:latin typeface="Arial" panose="020B0604020202020204" pitchFamily="34" charset="0"/>
                <a:ea typeface="Arial" panose="020B0604020202020204" pitchFamily="34" charset="0"/>
              </a:rPr>
              <a:t>Séduire et fidéliser la clientèle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kumimoji="0" lang="fr-CH"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Renforcer la conscience écologique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fr-CH" spc="0" noProof="0" dirty="0">
                <a:solidFill>
                  <a:prstClr val="black"/>
                </a:solidFill>
                <a:latin typeface="Arial" panose="020B0604020202020204" pitchFamily="34" charset="0"/>
                <a:ea typeface="Arial" panose="020B0604020202020204" pitchFamily="34" charset="0"/>
              </a:rPr>
              <a:t>Numériser l’accès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kumimoji="0" lang="fr-CH"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Promouvoir l’innovation dans la distribution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kumimoji="0" lang="fr-CH"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Standardiser l’information à la clientèle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lang="fr-CH" spc="0" noProof="0" dirty="0">
                <a:solidFill>
                  <a:prstClr val="black"/>
                </a:solidFill>
                <a:latin typeface="Arial" panose="020B0604020202020204" pitchFamily="34" charset="0"/>
                <a:ea typeface="Arial" panose="020B0604020202020204" pitchFamily="34" charset="0"/>
              </a:rPr>
              <a:t>Utiliser les potentiels de données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a:tabLst/>
              <a:defRPr/>
            </a:pPr>
            <a:r>
              <a:rPr kumimoji="0" lang="fr-CH"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Coordonner la gouvernance</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Grafik 9">
            <a:extLst>
              <a:ext uri="{FF2B5EF4-FFF2-40B4-BE49-F238E27FC236}">
                <a16:creationId xmlns:a16="http://schemas.microsoft.com/office/drawing/2014/main" id="{5989C864-3509-249A-58AC-6EA13ECA0812}"/>
              </a:ext>
            </a:extLst>
          </p:cNvPr>
          <p:cNvPicPr>
            <a:picLocks noChangeAspect="1"/>
          </p:cNvPicPr>
          <p:nvPr/>
        </p:nvPicPr>
        <p:blipFill>
          <a:blip r:embed="rId2"/>
          <a:stretch>
            <a:fillRect/>
          </a:stretch>
        </p:blipFill>
        <p:spPr>
          <a:xfrm>
            <a:off x="-384312" y="-4021466"/>
            <a:ext cx="25569358" cy="5118701"/>
          </a:xfrm>
          <a:prstGeom prst="rect">
            <a:avLst/>
          </a:prstGeom>
        </p:spPr>
      </p:pic>
      <p:pic>
        <p:nvPicPr>
          <p:cNvPr id="12" name="Grafik 11">
            <a:extLst>
              <a:ext uri="{FF2B5EF4-FFF2-40B4-BE49-F238E27FC236}">
                <a16:creationId xmlns:a16="http://schemas.microsoft.com/office/drawing/2014/main" id="{BF29EED8-4152-B651-7380-4F7F53C33583}"/>
              </a:ext>
            </a:extLst>
          </p:cNvPr>
          <p:cNvPicPr>
            <a:picLocks noChangeAspect="1"/>
          </p:cNvPicPr>
          <p:nvPr/>
        </p:nvPicPr>
        <p:blipFill>
          <a:blip r:embed="rId3"/>
          <a:stretch>
            <a:fillRect/>
          </a:stretch>
        </p:blipFill>
        <p:spPr>
          <a:xfrm flipH="1">
            <a:off x="1883532" y="8568629"/>
            <a:ext cx="21763383" cy="2837962"/>
          </a:xfrm>
          <a:prstGeom prst="rect">
            <a:avLst/>
          </a:prstGeom>
        </p:spPr>
      </p:pic>
      <p:pic>
        <p:nvPicPr>
          <p:cNvPr id="17" name="Grafik 16">
            <a:extLst>
              <a:ext uri="{FF2B5EF4-FFF2-40B4-BE49-F238E27FC236}">
                <a16:creationId xmlns:a16="http://schemas.microsoft.com/office/drawing/2014/main" id="{59895995-B721-CA9A-9410-7544A86CB07F}"/>
              </a:ext>
            </a:extLst>
          </p:cNvPr>
          <p:cNvPicPr>
            <a:picLocks noChangeAspect="1"/>
          </p:cNvPicPr>
          <p:nvPr/>
        </p:nvPicPr>
        <p:blipFill>
          <a:blip r:embed="rId4"/>
          <a:stretch>
            <a:fillRect/>
          </a:stretch>
        </p:blipFill>
        <p:spPr>
          <a:xfrm>
            <a:off x="15334523" y="3339170"/>
            <a:ext cx="15363567" cy="3949526"/>
          </a:xfrm>
          <a:prstGeom prst="rect">
            <a:avLst/>
          </a:prstGeom>
        </p:spPr>
      </p:pic>
      <p:pic>
        <p:nvPicPr>
          <p:cNvPr id="18" name="Grafik 17">
            <a:extLst>
              <a:ext uri="{FF2B5EF4-FFF2-40B4-BE49-F238E27FC236}">
                <a16:creationId xmlns:a16="http://schemas.microsoft.com/office/drawing/2014/main" id="{3B948413-5B26-D0FB-3BBA-13C8A45706FA}"/>
              </a:ext>
            </a:extLst>
          </p:cNvPr>
          <p:cNvPicPr>
            <a:picLocks noChangeAspect="1"/>
          </p:cNvPicPr>
          <p:nvPr/>
        </p:nvPicPr>
        <p:blipFill>
          <a:blip r:embed="rId5"/>
          <a:stretch>
            <a:fillRect/>
          </a:stretch>
        </p:blipFill>
        <p:spPr>
          <a:xfrm>
            <a:off x="12400367" y="881559"/>
            <a:ext cx="10819980" cy="1996397"/>
          </a:xfrm>
          <a:prstGeom prst="rect">
            <a:avLst/>
          </a:prstGeom>
        </p:spPr>
      </p:pic>
      <p:pic>
        <p:nvPicPr>
          <p:cNvPr id="7" name="Grafik 6">
            <a:extLst>
              <a:ext uri="{FF2B5EF4-FFF2-40B4-BE49-F238E27FC236}">
                <a16:creationId xmlns:a16="http://schemas.microsoft.com/office/drawing/2014/main" id="{89362678-320E-D4EB-4AAD-EB8849023894}"/>
              </a:ext>
            </a:extLst>
          </p:cNvPr>
          <p:cNvPicPr>
            <a:picLocks noChangeAspect="1"/>
          </p:cNvPicPr>
          <p:nvPr/>
        </p:nvPicPr>
        <p:blipFill>
          <a:blip r:embed="rId6"/>
          <a:stretch>
            <a:fillRect/>
          </a:stretch>
        </p:blipFill>
        <p:spPr>
          <a:xfrm>
            <a:off x="6021360" y="4752385"/>
            <a:ext cx="12238455" cy="2403029"/>
          </a:xfrm>
          <a:prstGeom prst="rect">
            <a:avLst/>
          </a:prstGeom>
        </p:spPr>
      </p:pic>
      <p:pic>
        <p:nvPicPr>
          <p:cNvPr id="8" name="Grafik 7">
            <a:extLst>
              <a:ext uri="{FF2B5EF4-FFF2-40B4-BE49-F238E27FC236}">
                <a16:creationId xmlns:a16="http://schemas.microsoft.com/office/drawing/2014/main" id="{13526250-3215-019F-C3F0-EA1AED79500B}"/>
              </a:ext>
            </a:extLst>
          </p:cNvPr>
          <p:cNvPicPr>
            <a:picLocks noChangeAspect="1"/>
          </p:cNvPicPr>
          <p:nvPr/>
        </p:nvPicPr>
        <p:blipFill>
          <a:blip r:embed="rId7"/>
          <a:stretch>
            <a:fillRect/>
          </a:stretch>
        </p:blipFill>
        <p:spPr>
          <a:xfrm flipH="1">
            <a:off x="6783871" y="6246157"/>
            <a:ext cx="408802" cy="537583"/>
          </a:xfrm>
          <a:prstGeom prst="rect">
            <a:avLst/>
          </a:prstGeom>
        </p:spPr>
      </p:pic>
      <p:pic>
        <p:nvPicPr>
          <p:cNvPr id="11" name="Grafik 10">
            <a:extLst>
              <a:ext uri="{FF2B5EF4-FFF2-40B4-BE49-F238E27FC236}">
                <a16:creationId xmlns:a16="http://schemas.microsoft.com/office/drawing/2014/main" id="{0BBD1498-589D-1AA0-9D12-7DD4CFE3882B}"/>
              </a:ext>
            </a:extLst>
          </p:cNvPr>
          <p:cNvPicPr>
            <a:picLocks noChangeAspect="1"/>
          </p:cNvPicPr>
          <p:nvPr/>
        </p:nvPicPr>
        <p:blipFill>
          <a:blip r:embed="rId8"/>
          <a:stretch>
            <a:fillRect/>
          </a:stretch>
        </p:blipFill>
        <p:spPr>
          <a:xfrm>
            <a:off x="3071664" y="8154669"/>
            <a:ext cx="948984" cy="413960"/>
          </a:xfrm>
          <a:prstGeom prst="rect">
            <a:avLst/>
          </a:prstGeom>
        </p:spPr>
      </p:pic>
      <p:pic>
        <p:nvPicPr>
          <p:cNvPr id="13" name="Grafik 12">
            <a:extLst>
              <a:ext uri="{FF2B5EF4-FFF2-40B4-BE49-F238E27FC236}">
                <a16:creationId xmlns:a16="http://schemas.microsoft.com/office/drawing/2014/main" id="{00949935-FD0F-D128-A6E6-F92D50FFA850}"/>
              </a:ext>
            </a:extLst>
          </p:cNvPr>
          <p:cNvPicPr>
            <a:picLocks noChangeAspect="1"/>
          </p:cNvPicPr>
          <p:nvPr/>
        </p:nvPicPr>
        <p:blipFill>
          <a:blip r:embed="rId9"/>
          <a:stretch>
            <a:fillRect/>
          </a:stretch>
        </p:blipFill>
        <p:spPr>
          <a:xfrm>
            <a:off x="9336360" y="6117592"/>
            <a:ext cx="486544" cy="257129"/>
          </a:xfrm>
          <a:prstGeom prst="rect">
            <a:avLst/>
          </a:prstGeom>
        </p:spPr>
      </p:pic>
    </p:spTree>
    <p:extLst>
      <p:ext uri="{BB962C8B-B14F-4D97-AF65-F5344CB8AC3E}">
        <p14:creationId xmlns:p14="http://schemas.microsoft.com/office/powerpoint/2010/main" val="210569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C59A898-8447-CE5A-877C-1134E76DA0C7}"/>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
        <p:nvSpPr>
          <p:cNvPr id="11" name="Fußzeilenplatzhalter 2">
            <a:extLst>
              <a:ext uri="{FF2B5EF4-FFF2-40B4-BE49-F238E27FC236}">
                <a16:creationId xmlns:a16="http://schemas.microsoft.com/office/drawing/2014/main" id="{96CA395B-7D41-25BB-24E9-D68D7737677B}"/>
              </a:ext>
            </a:extLst>
          </p:cNvPr>
          <p:cNvSpPr>
            <a:spLocks noGrp="1"/>
          </p:cNvSpPr>
          <p:nvPr>
            <p:ph type="ftr" sz="quarter" idx="11"/>
          </p:nvPr>
        </p:nvSpPr>
        <p:spPr>
          <a:xfrm>
            <a:off x="587388" y="6324548"/>
            <a:ext cx="8351680" cy="128788"/>
          </a:xfrm>
        </p:spPr>
        <p:txBody>
          <a:bodyPr/>
          <a:lstStyle/>
          <a:p>
            <a:r>
              <a:rPr lang="de-CH" dirty="0" err="1">
                <a:solidFill>
                  <a:srgbClr val="FF0000"/>
                </a:solidFill>
              </a:rPr>
              <a:t>Stratégie</a:t>
            </a:r>
            <a:r>
              <a:rPr lang="de-CH" dirty="0">
                <a:solidFill>
                  <a:srgbClr val="FF0000"/>
                </a:solidFill>
              </a:rPr>
              <a:t> 2035</a:t>
            </a:r>
          </a:p>
        </p:txBody>
      </p:sp>
      <p:pic>
        <p:nvPicPr>
          <p:cNvPr id="2" name="Grafik 1">
            <a:extLst>
              <a:ext uri="{FF2B5EF4-FFF2-40B4-BE49-F238E27FC236}">
                <a16:creationId xmlns:a16="http://schemas.microsoft.com/office/drawing/2014/main" id="{934491BA-D7A0-7325-0663-847AB90D87A3}"/>
              </a:ext>
            </a:extLst>
          </p:cNvPr>
          <p:cNvPicPr>
            <a:picLocks noChangeAspect="1"/>
          </p:cNvPicPr>
          <p:nvPr/>
        </p:nvPicPr>
        <p:blipFill>
          <a:blip r:embed="rId2"/>
          <a:stretch>
            <a:fillRect/>
          </a:stretch>
        </p:blipFill>
        <p:spPr>
          <a:xfrm>
            <a:off x="994573" y="0"/>
            <a:ext cx="10202853" cy="6858000"/>
          </a:xfrm>
          <a:prstGeom prst="ellipse">
            <a:avLst/>
          </a:prstGeom>
          <a:ln>
            <a:noFill/>
          </a:ln>
          <a:effectLst>
            <a:softEdge rad="112500"/>
          </a:effectLst>
        </p:spPr>
      </p:pic>
    </p:spTree>
    <p:extLst>
      <p:ext uri="{BB962C8B-B14F-4D97-AF65-F5344CB8AC3E}">
        <p14:creationId xmlns:p14="http://schemas.microsoft.com/office/powerpoint/2010/main" val="417772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E703D8F-A415-9AEA-BEB1-B3E052D97FEB}"/>
              </a:ext>
            </a:extLst>
          </p:cNvPr>
          <p:cNvPicPr>
            <a:picLocks noChangeAspect="1"/>
          </p:cNvPicPr>
          <p:nvPr/>
        </p:nvPicPr>
        <p:blipFill>
          <a:blip r:embed="rId2"/>
          <a:stretch>
            <a:fillRect/>
          </a:stretch>
        </p:blipFill>
        <p:spPr>
          <a:xfrm>
            <a:off x="5749342" y="2456892"/>
            <a:ext cx="2668916" cy="710203"/>
          </a:xfrm>
          <a:prstGeom prst="rect">
            <a:avLst/>
          </a:prstGeom>
        </p:spPr>
      </p:pic>
      <p:pic>
        <p:nvPicPr>
          <p:cNvPr id="7" name="Grafik 6">
            <a:extLst>
              <a:ext uri="{FF2B5EF4-FFF2-40B4-BE49-F238E27FC236}">
                <a16:creationId xmlns:a16="http://schemas.microsoft.com/office/drawing/2014/main" id="{C615F740-40E1-67BD-139B-8C874236F22D}"/>
              </a:ext>
            </a:extLst>
          </p:cNvPr>
          <p:cNvPicPr>
            <a:picLocks noChangeAspect="1"/>
          </p:cNvPicPr>
          <p:nvPr/>
        </p:nvPicPr>
        <p:blipFill>
          <a:blip r:embed="rId3"/>
          <a:stretch>
            <a:fillRect/>
          </a:stretch>
        </p:blipFill>
        <p:spPr>
          <a:xfrm>
            <a:off x="10092444" y="1681055"/>
            <a:ext cx="3886200" cy="1379956"/>
          </a:xfrm>
          <a:prstGeom prst="rect">
            <a:avLst/>
          </a:prstGeom>
        </p:spPr>
      </p:pic>
      <p:pic>
        <p:nvPicPr>
          <p:cNvPr id="8" name="Grafik 7">
            <a:extLst>
              <a:ext uri="{FF2B5EF4-FFF2-40B4-BE49-F238E27FC236}">
                <a16:creationId xmlns:a16="http://schemas.microsoft.com/office/drawing/2014/main" id="{66DA73F0-F24B-3B4E-E364-EC8DE997402B}"/>
              </a:ext>
            </a:extLst>
          </p:cNvPr>
          <p:cNvPicPr>
            <a:picLocks noChangeAspect="1"/>
          </p:cNvPicPr>
          <p:nvPr/>
        </p:nvPicPr>
        <p:blipFill>
          <a:blip r:embed="rId4"/>
          <a:stretch>
            <a:fillRect/>
          </a:stretch>
        </p:blipFill>
        <p:spPr>
          <a:xfrm flipH="1">
            <a:off x="4529826" y="7346865"/>
            <a:ext cx="5400197" cy="580695"/>
          </a:xfrm>
          <a:prstGeom prst="rect">
            <a:avLst/>
          </a:prstGeom>
        </p:spPr>
      </p:pic>
      <p:pic>
        <p:nvPicPr>
          <p:cNvPr id="11" name="Grafik 10">
            <a:extLst>
              <a:ext uri="{FF2B5EF4-FFF2-40B4-BE49-F238E27FC236}">
                <a16:creationId xmlns:a16="http://schemas.microsoft.com/office/drawing/2014/main" id="{C9CB416B-F570-646A-818E-27B0E1B29777}"/>
              </a:ext>
            </a:extLst>
          </p:cNvPr>
          <p:cNvPicPr>
            <a:picLocks noChangeAspect="1"/>
          </p:cNvPicPr>
          <p:nvPr/>
        </p:nvPicPr>
        <p:blipFill>
          <a:blip r:embed="rId5"/>
          <a:stretch>
            <a:fillRect/>
          </a:stretch>
        </p:blipFill>
        <p:spPr>
          <a:xfrm>
            <a:off x="4749330" y="-843348"/>
            <a:ext cx="7772400" cy="684684"/>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Objectif 1</a:t>
            </a:r>
            <a:br>
              <a:rPr lang="fr-CH" noProof="0" dirty="0"/>
            </a:br>
            <a:r>
              <a:rPr lang="fr-CH" noProof="0" dirty="0">
                <a:solidFill>
                  <a:srgbClr val="EC1D23"/>
                </a:solidFill>
              </a:rPr>
              <a:t>Uniformiser le système tarifaire</a:t>
            </a:r>
          </a:p>
        </p:txBody>
      </p:sp>
      <p:sp>
        <p:nvSpPr>
          <p:cNvPr id="3" name="Inhaltsplatzhalter 2">
            <a:extLst>
              <a:ext uri="{FF2B5EF4-FFF2-40B4-BE49-F238E27FC236}">
                <a16:creationId xmlns:a16="http://schemas.microsoft.com/office/drawing/2014/main" id="{7DD82EB6-EB7B-40AB-B267-3CBEE9825E24}"/>
              </a:ext>
            </a:extLst>
          </p:cNvPr>
          <p:cNvSpPr>
            <a:spLocks noGrp="1"/>
          </p:cNvSpPr>
          <p:nvPr>
            <p:ph idx="1"/>
          </p:nvPr>
        </p:nvSpPr>
        <p:spPr>
          <a:xfrm>
            <a:off x="502794" y="2304551"/>
            <a:ext cx="4247437" cy="3897812"/>
          </a:xfrm>
        </p:spPr>
        <p:txBody>
          <a:bodyPr/>
          <a:lstStyle/>
          <a:p>
            <a:pPr>
              <a:lnSpc>
                <a:spcPct val="100000"/>
              </a:lnSpc>
              <a:spcBef>
                <a:spcPts val="1000"/>
              </a:spcBef>
              <a:defRPr/>
            </a:pPr>
            <a:r>
              <a:rPr lang="fr-CH" sz="1800" noProof="0" dirty="0">
                <a:effectLst/>
                <a:latin typeface="Arial" panose="020B0604020202020204" pitchFamily="34" charset="0"/>
                <a:ea typeface="Arial" panose="020B0604020202020204" pitchFamily="34" charset="0"/>
              </a:rPr>
              <a:t>Nous avons un système tarifaire uniforme avec des offres flexibles.</a:t>
            </a:r>
          </a:p>
          <a:p>
            <a:pPr>
              <a:lnSpc>
                <a:spcPct val="100000"/>
              </a:lnSpc>
              <a:spcBef>
                <a:spcPts val="1000"/>
              </a:spcBef>
              <a:defRPr/>
            </a:pPr>
            <a:r>
              <a:rPr lang="fr-CH" sz="1800" noProof="0" dirty="0">
                <a:effectLst/>
                <a:latin typeface="Arial" panose="020B0604020202020204" pitchFamily="34" charset="0"/>
                <a:ea typeface="Arial" panose="020B0604020202020204" pitchFamily="34" charset="0"/>
              </a:rPr>
              <a:t>Un système convivial qui tienne compte des différents comportements et besoins de mobilité.</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1" name="Grafik 20">
            <a:extLst>
              <a:ext uri="{FF2B5EF4-FFF2-40B4-BE49-F238E27FC236}">
                <a16:creationId xmlns:a16="http://schemas.microsoft.com/office/drawing/2014/main" id="{205B4333-FCD6-CD1E-B261-FEBD0AFF0827}"/>
              </a:ext>
            </a:extLst>
          </p:cNvPr>
          <p:cNvPicPr>
            <a:picLocks noChangeAspect="1"/>
          </p:cNvPicPr>
          <p:nvPr/>
        </p:nvPicPr>
        <p:blipFill>
          <a:blip r:embed="rId6"/>
          <a:stretch>
            <a:fillRect/>
          </a:stretch>
        </p:blipFill>
        <p:spPr>
          <a:xfrm>
            <a:off x="6906090" y="1587174"/>
            <a:ext cx="4104856" cy="4236421"/>
          </a:xfrm>
          <a:prstGeom prst="rect">
            <a:avLst/>
          </a:prstGeom>
        </p:spPr>
      </p:pic>
      <p:sp>
        <p:nvSpPr>
          <p:cNvPr id="4" name="Datumsplatzhalter 3">
            <a:extLst>
              <a:ext uri="{FF2B5EF4-FFF2-40B4-BE49-F238E27FC236}">
                <a16:creationId xmlns:a16="http://schemas.microsoft.com/office/drawing/2014/main" id="{1102C14F-6F43-9E9B-32ED-497984035E68}"/>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4AB9F098-B2CB-D30B-903E-C02F7A3EF6C7}"/>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75585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7A3C3F2-B292-37AE-C31F-D894D5B700BC}"/>
              </a:ext>
            </a:extLst>
          </p:cNvPr>
          <p:cNvPicPr>
            <a:picLocks noChangeAspect="1"/>
          </p:cNvPicPr>
          <p:nvPr/>
        </p:nvPicPr>
        <p:blipFill>
          <a:blip r:embed="rId2"/>
          <a:stretch>
            <a:fillRect/>
          </a:stretch>
        </p:blipFill>
        <p:spPr>
          <a:xfrm>
            <a:off x="-5029236" y="1916832"/>
            <a:ext cx="9505056" cy="1318531"/>
          </a:xfrm>
          <a:prstGeom prst="rect">
            <a:avLst/>
          </a:prstGeom>
        </p:spPr>
      </p:pic>
      <p:sp>
        <p:nvSpPr>
          <p:cNvPr id="2" name="Titel 1">
            <a:extLst>
              <a:ext uri="{FF2B5EF4-FFF2-40B4-BE49-F238E27FC236}">
                <a16:creationId xmlns:a16="http://schemas.microsoft.com/office/drawing/2014/main" id="{ADAD2400-FC66-48B2-A308-EECE446FBC58}"/>
              </a:ext>
            </a:extLst>
          </p:cNvPr>
          <p:cNvSpPr>
            <a:spLocks noGrp="1"/>
          </p:cNvSpPr>
          <p:nvPr>
            <p:ph type="title"/>
          </p:nvPr>
        </p:nvSpPr>
        <p:spPr/>
        <p:txBody>
          <a:bodyPr/>
          <a:lstStyle/>
          <a:p>
            <a:r>
              <a:rPr lang="fr-CH" noProof="0" dirty="0"/>
              <a:t>Objectif 2</a:t>
            </a:r>
            <a:br>
              <a:rPr lang="fr-CH" noProof="0" dirty="0"/>
            </a:br>
            <a:r>
              <a:rPr lang="fr-CH" noProof="0" dirty="0">
                <a:solidFill>
                  <a:srgbClr val="EC1D23"/>
                </a:solidFill>
              </a:rPr>
              <a:t>Séduire et fidéliser la clientèle</a:t>
            </a:r>
          </a:p>
        </p:txBody>
      </p:sp>
      <p:sp>
        <p:nvSpPr>
          <p:cNvPr id="6" name="Foliennummernplatzhalter 5">
            <a:extLst>
              <a:ext uri="{FF2B5EF4-FFF2-40B4-BE49-F238E27FC236}">
                <a16:creationId xmlns:a16="http://schemas.microsoft.com/office/drawing/2014/main" id="{98AB1A2B-CB40-4929-A026-C07C073DD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7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Grafik 7">
            <a:extLst>
              <a:ext uri="{FF2B5EF4-FFF2-40B4-BE49-F238E27FC236}">
                <a16:creationId xmlns:a16="http://schemas.microsoft.com/office/drawing/2014/main" id="{733D3F63-D001-E32A-067D-DAECEE04E295}"/>
              </a:ext>
            </a:extLst>
          </p:cNvPr>
          <p:cNvPicPr>
            <a:picLocks noChangeAspect="1"/>
          </p:cNvPicPr>
          <p:nvPr/>
        </p:nvPicPr>
        <p:blipFill>
          <a:blip r:embed="rId3"/>
          <a:stretch>
            <a:fillRect/>
          </a:stretch>
        </p:blipFill>
        <p:spPr>
          <a:xfrm>
            <a:off x="-500711" y="2834934"/>
            <a:ext cx="2384243" cy="585889"/>
          </a:xfrm>
          <a:prstGeom prst="rect">
            <a:avLst/>
          </a:prstGeom>
        </p:spPr>
      </p:pic>
      <p:pic>
        <p:nvPicPr>
          <p:cNvPr id="11" name="Grafik 10">
            <a:extLst>
              <a:ext uri="{FF2B5EF4-FFF2-40B4-BE49-F238E27FC236}">
                <a16:creationId xmlns:a16="http://schemas.microsoft.com/office/drawing/2014/main" id="{9D3873DC-CD78-9B31-C892-F5BC1B6F9E75}"/>
              </a:ext>
            </a:extLst>
          </p:cNvPr>
          <p:cNvPicPr>
            <a:picLocks noChangeAspect="1"/>
          </p:cNvPicPr>
          <p:nvPr/>
        </p:nvPicPr>
        <p:blipFill>
          <a:blip r:embed="rId4"/>
          <a:stretch>
            <a:fillRect/>
          </a:stretch>
        </p:blipFill>
        <p:spPr>
          <a:xfrm>
            <a:off x="1181454" y="1814387"/>
            <a:ext cx="3657133" cy="4121852"/>
          </a:xfrm>
          <a:prstGeom prst="rect">
            <a:avLst/>
          </a:prstGeom>
        </p:spPr>
      </p:pic>
      <p:sp>
        <p:nvSpPr>
          <p:cNvPr id="12" name="Inhaltsplatzhalter 2">
            <a:extLst>
              <a:ext uri="{FF2B5EF4-FFF2-40B4-BE49-F238E27FC236}">
                <a16:creationId xmlns:a16="http://schemas.microsoft.com/office/drawing/2014/main" id="{F9D06422-BA2E-6AD1-94E3-4AE29966F7CF}"/>
              </a:ext>
            </a:extLst>
          </p:cNvPr>
          <p:cNvSpPr txBox="1">
            <a:spLocks/>
          </p:cNvSpPr>
          <p:nvPr/>
        </p:nvSpPr>
        <p:spPr>
          <a:xfrm>
            <a:off x="6797675" y="2326068"/>
            <a:ext cx="4198054" cy="3854114"/>
          </a:xfrm>
          <a:prstGeom prst="rect">
            <a:avLst/>
          </a:prstGeom>
        </p:spPr>
        <p:txBody>
          <a:bodyPr vert="horz" lIns="0" tIns="0" rIns="0" bIns="0" rtlCol="0">
            <a:noAutofit/>
          </a:bodyPr>
          <a:lstStyle>
            <a:lvl1pPr marL="0" indent="0" algn="l" defTabSz="914400" rtl="0" eaLnBrk="1" latinLnBrk="0" hangingPunct="1">
              <a:lnSpc>
                <a:spcPct val="94000"/>
              </a:lnSpc>
              <a:spcBef>
                <a:spcPts val="0"/>
              </a:spcBef>
              <a:buFont typeface="Arial" panose="020B0604020202020204" pitchFamily="34" charset="0"/>
              <a:buNone/>
              <a:defRPr sz="1800" kern="1200" spc="-20" baseline="0">
                <a:solidFill>
                  <a:schemeClr val="tx1"/>
                </a:solidFill>
                <a:latin typeface="+mn-lt"/>
                <a:ea typeface="+mn-ea"/>
                <a:cs typeface="+mn-cs"/>
              </a:defRPr>
            </a:lvl1pPr>
            <a:lvl2pPr marL="174625"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2pPr>
            <a:lvl3pPr marL="360363" indent="-185738"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3pPr>
            <a:lvl4pPr marL="534988" indent="-174625"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4pPr>
            <a:lvl5pPr marL="719138" indent="-184150" algn="l" defTabSz="914400" rtl="0" eaLnBrk="1" latinLnBrk="0" hangingPunct="1">
              <a:lnSpc>
                <a:spcPct val="94000"/>
              </a:lnSpc>
              <a:spcBef>
                <a:spcPts val="0"/>
              </a:spcBef>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sz="1800" dirty="0">
                <a:effectLst/>
                <a:latin typeface="Arial" panose="020B0604020202020204" pitchFamily="34" charset="0"/>
                <a:ea typeface="Arial" panose="020B0604020202020204" pitchFamily="34" charset="0"/>
              </a:rPr>
              <a:t>Nous rendons les transports publics attrayants pour toutes et tous grâce à de faibles obstacles à l’entrée et à des offres tarifaires appropriées.</a:t>
            </a:r>
          </a:p>
          <a:p>
            <a:pPr>
              <a:lnSpc>
                <a:spcPct val="100000"/>
              </a:lnSpc>
            </a:pPr>
            <a:endParaRPr lang="fr-CH" dirty="0">
              <a:latin typeface="Arial" panose="020B0604020202020204" pitchFamily="34" charset="0"/>
              <a:ea typeface="Arial" panose="020B0604020202020204" pitchFamily="34" charset="0"/>
            </a:endParaRPr>
          </a:p>
          <a:p>
            <a:pPr>
              <a:lnSpc>
                <a:spcPct val="100000"/>
              </a:lnSpc>
            </a:pPr>
            <a:r>
              <a:rPr lang="fr-CH" sz="1800" dirty="0">
                <a:effectLst/>
                <a:latin typeface="Arial" panose="020B0604020202020204" pitchFamily="34" charset="0"/>
                <a:ea typeface="Arial" panose="020B0604020202020204" pitchFamily="34" charset="0"/>
              </a:rPr>
              <a:t>Ainsi, nous gagnons et fidélisons constamment de nouveaux clients et veillons à ce qu’ils nous restent fidèles.</a:t>
            </a:r>
            <a:endParaRPr lang="de-CH" dirty="0">
              <a:latin typeface="Arial" panose="020B0604020202020204" pitchFamily="34" charset="0"/>
              <a:ea typeface="Arial" panose="020B0604020202020204" pitchFamily="34" charset="0"/>
            </a:endParaRPr>
          </a:p>
        </p:txBody>
      </p:sp>
      <p:sp>
        <p:nvSpPr>
          <p:cNvPr id="19" name="Freihandform 18">
            <a:extLst>
              <a:ext uri="{FF2B5EF4-FFF2-40B4-BE49-F238E27FC236}">
                <a16:creationId xmlns:a16="http://schemas.microsoft.com/office/drawing/2014/main" id="{47C7DAB3-BB83-D89A-4D4B-F12C2FB55A53}"/>
              </a:ext>
            </a:extLst>
          </p:cNvPr>
          <p:cNvSpPr/>
          <p:nvPr/>
        </p:nvSpPr>
        <p:spPr>
          <a:xfrm>
            <a:off x="3671314" y="-2852013"/>
            <a:ext cx="9623040" cy="1280586"/>
          </a:xfrm>
          <a:custGeom>
            <a:avLst/>
            <a:gdLst>
              <a:gd name="connsiteX0" fmla="*/ 0 w 11953461"/>
              <a:gd name="connsiteY0" fmla="*/ 2077846 h 2167465"/>
              <a:gd name="connsiteX1" fmla="*/ 3061252 w 11953461"/>
              <a:gd name="connsiteY1" fmla="*/ 1958577 h 2167465"/>
              <a:gd name="connsiteX2" fmla="*/ 5738191 w 11953461"/>
              <a:gd name="connsiteY2" fmla="*/ 249046 h 2167465"/>
              <a:gd name="connsiteX3" fmla="*/ 8786191 w 11953461"/>
              <a:gd name="connsiteY3" fmla="*/ 50264 h 2167465"/>
              <a:gd name="connsiteX4" fmla="*/ 9674087 w 11953461"/>
              <a:gd name="connsiteY4" fmla="*/ 646612 h 2167465"/>
              <a:gd name="connsiteX5" fmla="*/ 9369287 w 11953461"/>
              <a:gd name="connsiteY5" fmla="*/ 1083933 h 2167465"/>
              <a:gd name="connsiteX6" fmla="*/ 8017565 w 11953461"/>
              <a:gd name="connsiteY6" fmla="*/ 646612 h 2167465"/>
              <a:gd name="connsiteX7" fmla="*/ 8839200 w 11953461"/>
              <a:gd name="connsiteY7" fmla="*/ 209290 h 2167465"/>
              <a:gd name="connsiteX8" fmla="*/ 11953461 w 11953461"/>
              <a:gd name="connsiteY8" fmla="*/ 249046 h 216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3461" h="2167465">
                <a:moveTo>
                  <a:pt x="0" y="2077846"/>
                </a:moveTo>
                <a:cubicBezTo>
                  <a:pt x="1052443" y="2170611"/>
                  <a:pt x="2104887" y="2263377"/>
                  <a:pt x="3061252" y="1958577"/>
                </a:cubicBezTo>
                <a:cubicBezTo>
                  <a:pt x="4017617" y="1653777"/>
                  <a:pt x="4784035" y="567098"/>
                  <a:pt x="5738191" y="249046"/>
                </a:cubicBezTo>
                <a:cubicBezTo>
                  <a:pt x="6692347" y="-69006"/>
                  <a:pt x="8130208" y="-15997"/>
                  <a:pt x="8786191" y="50264"/>
                </a:cubicBezTo>
                <a:cubicBezTo>
                  <a:pt x="9442174" y="116525"/>
                  <a:pt x="9576904" y="474334"/>
                  <a:pt x="9674087" y="646612"/>
                </a:cubicBezTo>
                <a:cubicBezTo>
                  <a:pt x="9771270" y="818890"/>
                  <a:pt x="9645374" y="1083933"/>
                  <a:pt x="9369287" y="1083933"/>
                </a:cubicBezTo>
                <a:cubicBezTo>
                  <a:pt x="9093200" y="1083933"/>
                  <a:pt x="8105913" y="792386"/>
                  <a:pt x="8017565" y="646612"/>
                </a:cubicBezTo>
                <a:cubicBezTo>
                  <a:pt x="7929217" y="500838"/>
                  <a:pt x="8183217" y="275551"/>
                  <a:pt x="8839200" y="209290"/>
                </a:cubicBezTo>
                <a:cubicBezTo>
                  <a:pt x="9495183" y="143029"/>
                  <a:pt x="10724322" y="196037"/>
                  <a:pt x="11953461" y="249046"/>
                </a:cubicBezTo>
              </a:path>
            </a:pathLst>
          </a:custGeom>
          <a:noFill/>
          <a:ln>
            <a:solidFill>
              <a:srgbClr val="137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B2A98EDC-D556-4CA9-9767-FD5E79D31200}"/>
              </a:ext>
            </a:extLst>
          </p:cNvPr>
          <p:cNvSpPr>
            <a:spLocks noGrp="1"/>
          </p:cNvSpPr>
          <p:nvPr>
            <p:ph type="dt" sz="half" idx="10"/>
          </p:nvPr>
        </p:nvSpPr>
        <p:spPr/>
        <p:txBody>
          <a:bodyPr/>
          <a:lstStyle/>
          <a:p>
            <a:r>
              <a:rPr lang="de-DE" dirty="0"/>
              <a:t>Mars 2024 </a:t>
            </a:r>
            <a:endParaRPr lang="de-CH" dirty="0"/>
          </a:p>
        </p:txBody>
      </p:sp>
      <p:sp>
        <p:nvSpPr>
          <p:cNvPr id="5" name="Fußzeilenplatzhalter 4">
            <a:extLst>
              <a:ext uri="{FF2B5EF4-FFF2-40B4-BE49-F238E27FC236}">
                <a16:creationId xmlns:a16="http://schemas.microsoft.com/office/drawing/2014/main" id="{D3B66595-B34E-3157-5090-DD39DC03B902}"/>
              </a:ext>
            </a:extLst>
          </p:cNvPr>
          <p:cNvSpPr>
            <a:spLocks noGrp="1"/>
          </p:cNvSpPr>
          <p:nvPr>
            <p:ph type="ftr" sz="quarter" idx="11"/>
          </p:nvPr>
        </p:nvSpPr>
        <p:spPr/>
        <p:txBody>
          <a:bodyPr/>
          <a:lstStyle/>
          <a:p>
            <a:r>
              <a:rPr lang="de-CH" dirty="0" err="1"/>
              <a:t>Stratégie</a:t>
            </a:r>
            <a:r>
              <a:rPr lang="de-CH" dirty="0"/>
              <a:t> 2035</a:t>
            </a:r>
          </a:p>
        </p:txBody>
      </p:sp>
    </p:spTree>
    <p:extLst>
      <p:ext uri="{BB962C8B-B14F-4D97-AF65-F5344CB8AC3E}">
        <p14:creationId xmlns:p14="http://schemas.microsoft.com/office/powerpoint/2010/main" val="3107737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enutzerdefiniertes Design">
  <a:themeElements>
    <a:clrScheme name="SwissPass">
      <a:dk1>
        <a:sysClr val="windowText" lastClr="000000"/>
      </a:dk1>
      <a:lt1>
        <a:sysClr val="window" lastClr="FFFFFF"/>
      </a:lt1>
      <a:dk2>
        <a:srgbClr val="595959"/>
      </a:dk2>
      <a:lt2>
        <a:srgbClr val="D8D8D8"/>
      </a:lt2>
      <a:accent1>
        <a:srgbClr val="FF0000"/>
      </a:accent1>
      <a:accent2>
        <a:srgbClr val="3364B7"/>
      </a:accent2>
      <a:accent3>
        <a:srgbClr val="339D64"/>
      </a:accent3>
      <a:accent4>
        <a:srgbClr val="FFC17C"/>
      </a:accent4>
      <a:accent5>
        <a:srgbClr val="FF6666"/>
      </a:accent5>
      <a:accent6>
        <a:srgbClr val="668BC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72000" rIns="72000" bIns="36000" rtlCol="0" anchor="t" anchorCtr="0"/>
      <a:lstStyle>
        <a:defPPr algn="l">
          <a:defRPr sz="1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w="med"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SwissPass V2[1]" id="{7E2E9E47-D03F-426E-9180-2FD042D3F14A}" vid="{4E3142B8-CEE0-4BDD-A9D2-5888BE526F69}"/>
    </a:ext>
  </a:extLst>
</a:theme>
</file>

<file path=ppt/theme/theme3.xml><?xml version="1.0" encoding="utf-8"?>
<a:theme xmlns:a="http://schemas.openxmlformats.org/drawingml/2006/main" name="7_Benutzerdefiniertes Design">
  <a:themeElements>
    <a:clrScheme name="SwissPass">
      <a:dk1>
        <a:sysClr val="windowText" lastClr="000000"/>
      </a:dk1>
      <a:lt1>
        <a:sysClr val="window" lastClr="FFFFFF"/>
      </a:lt1>
      <a:dk2>
        <a:srgbClr val="595959"/>
      </a:dk2>
      <a:lt2>
        <a:srgbClr val="D8D8D8"/>
      </a:lt2>
      <a:accent1>
        <a:srgbClr val="FF0000"/>
      </a:accent1>
      <a:accent2>
        <a:srgbClr val="3364B7"/>
      </a:accent2>
      <a:accent3>
        <a:srgbClr val="339D64"/>
      </a:accent3>
      <a:accent4>
        <a:srgbClr val="FFC17C"/>
      </a:accent4>
      <a:accent5>
        <a:srgbClr val="FF6666"/>
      </a:accent5>
      <a:accent6>
        <a:srgbClr val="668BC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72000" rIns="72000" bIns="36000" rtlCol="0" anchor="t" anchorCtr="0"/>
      <a:lstStyle>
        <a:defPPr algn="l">
          <a:defRPr sz="1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w="med"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SwissPass V2[1]" id="{7E2E9E47-D03F-426E-9180-2FD042D3F14A}" vid="{4E3142B8-CEE0-4BDD-A9D2-5888BE526F69}"/>
    </a:ext>
  </a:extLst>
</a:theme>
</file>

<file path=ppt/theme/theme4.xml><?xml version="1.0" encoding="utf-8"?>
<a:theme xmlns:a="http://schemas.openxmlformats.org/drawingml/2006/main" name="3_Benutzerdefiniertes Design">
  <a:themeElements>
    <a:clrScheme name="SwissPass">
      <a:dk1>
        <a:sysClr val="windowText" lastClr="000000"/>
      </a:dk1>
      <a:lt1>
        <a:sysClr val="window" lastClr="FFFFFF"/>
      </a:lt1>
      <a:dk2>
        <a:srgbClr val="595959"/>
      </a:dk2>
      <a:lt2>
        <a:srgbClr val="D8D8D8"/>
      </a:lt2>
      <a:accent1>
        <a:srgbClr val="FF0000"/>
      </a:accent1>
      <a:accent2>
        <a:srgbClr val="3364B7"/>
      </a:accent2>
      <a:accent3>
        <a:srgbClr val="339D64"/>
      </a:accent3>
      <a:accent4>
        <a:srgbClr val="FFC17C"/>
      </a:accent4>
      <a:accent5>
        <a:srgbClr val="FF6666"/>
      </a:accent5>
      <a:accent6>
        <a:srgbClr val="668BC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72000" rIns="72000" bIns="36000" rtlCol="0" anchor="t" anchorCtr="0"/>
      <a:lstStyle>
        <a:defPPr algn="l">
          <a:defRPr sz="1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w="med"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SwissPass V2[1]" id="{7E2E9E47-D03F-426E-9180-2FD042D3F14A}" vid="{4E3142B8-CEE0-4BDD-A9D2-5888BE526F69}"/>
    </a:ext>
  </a:extLst>
</a:theme>
</file>

<file path=ppt/theme/theme5.xml><?xml version="1.0" encoding="utf-8"?>
<a:theme xmlns:a="http://schemas.openxmlformats.org/drawingml/2006/main" name="1_Benutzerdefiniertes Design">
  <a:themeElements>
    <a:clrScheme name="SwissPass">
      <a:dk1>
        <a:sysClr val="windowText" lastClr="000000"/>
      </a:dk1>
      <a:lt1>
        <a:sysClr val="window" lastClr="FFFFFF"/>
      </a:lt1>
      <a:dk2>
        <a:srgbClr val="595959"/>
      </a:dk2>
      <a:lt2>
        <a:srgbClr val="D8D8D8"/>
      </a:lt2>
      <a:accent1>
        <a:srgbClr val="FF0000"/>
      </a:accent1>
      <a:accent2>
        <a:srgbClr val="3364B7"/>
      </a:accent2>
      <a:accent3>
        <a:srgbClr val="339D64"/>
      </a:accent3>
      <a:accent4>
        <a:srgbClr val="FFC17C"/>
      </a:accent4>
      <a:accent5>
        <a:srgbClr val="FF6666"/>
      </a:accent5>
      <a:accent6>
        <a:srgbClr val="668BC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72000" rIns="72000" bIns="36000" rtlCol="0" anchor="t" anchorCtr="0"/>
      <a:lstStyle>
        <a:defPPr algn="l">
          <a:defRPr sz="1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w="med"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SwissPass V2[1]" id="{7E2E9E47-D03F-426E-9180-2FD042D3F14A}" vid="{4E3142B8-CEE0-4BDD-A9D2-5888BE526F69}"/>
    </a:ext>
  </a:extLst>
</a:theme>
</file>

<file path=ppt/theme/theme6.xml><?xml version="1.0" encoding="utf-8"?>
<a:theme xmlns:a="http://schemas.openxmlformats.org/drawingml/2006/main" name="2_Benutzerdefiniertes Design">
  <a:themeElements>
    <a:clrScheme name="SwissPass">
      <a:dk1>
        <a:sysClr val="windowText" lastClr="000000"/>
      </a:dk1>
      <a:lt1>
        <a:sysClr val="window" lastClr="FFFFFF"/>
      </a:lt1>
      <a:dk2>
        <a:srgbClr val="595959"/>
      </a:dk2>
      <a:lt2>
        <a:srgbClr val="D8D8D8"/>
      </a:lt2>
      <a:accent1>
        <a:srgbClr val="FF0000"/>
      </a:accent1>
      <a:accent2>
        <a:srgbClr val="3364B7"/>
      </a:accent2>
      <a:accent3>
        <a:srgbClr val="339D64"/>
      </a:accent3>
      <a:accent4>
        <a:srgbClr val="FFC17C"/>
      </a:accent4>
      <a:accent5>
        <a:srgbClr val="FF6666"/>
      </a:accent5>
      <a:accent6>
        <a:srgbClr val="668BC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72000" rIns="72000" bIns="36000" rtlCol="0" anchor="t" anchorCtr="0"/>
      <a:lstStyle>
        <a:defPPr algn="l">
          <a:defRPr sz="1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w="med"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SwissPass V2[1]" id="{7E2E9E47-D03F-426E-9180-2FD042D3F14A}" vid="{4E3142B8-CEE0-4BDD-A9D2-5888BE526F69}"/>
    </a:ext>
  </a:extLst>
</a:theme>
</file>

<file path=ppt/theme/theme7.xml><?xml version="1.0" encoding="utf-8"?>
<a:theme xmlns:a="http://schemas.openxmlformats.org/drawingml/2006/main" name="7_Benutzerdefiniertes Design">
  <a:themeElements>
    <a:clrScheme name="SwissPass">
      <a:dk1>
        <a:sysClr val="windowText" lastClr="000000"/>
      </a:dk1>
      <a:lt1>
        <a:sysClr val="window" lastClr="FFFFFF"/>
      </a:lt1>
      <a:dk2>
        <a:srgbClr val="595959"/>
      </a:dk2>
      <a:lt2>
        <a:srgbClr val="D8D8D8"/>
      </a:lt2>
      <a:accent1>
        <a:srgbClr val="FF0000"/>
      </a:accent1>
      <a:accent2>
        <a:srgbClr val="3364B7"/>
      </a:accent2>
      <a:accent3>
        <a:srgbClr val="339D64"/>
      </a:accent3>
      <a:accent4>
        <a:srgbClr val="FFC17C"/>
      </a:accent4>
      <a:accent5>
        <a:srgbClr val="FF6666"/>
      </a:accent5>
      <a:accent6>
        <a:srgbClr val="668BC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72000" rIns="72000" bIns="36000" rtlCol="0" anchor="t" anchorCtr="0"/>
      <a:lstStyle>
        <a:defPPr algn="l">
          <a:defRPr sz="1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w="med"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SwissPass V2[1]" id="{7E2E9E47-D03F-426E-9180-2FD042D3F14A}" vid="{4E3142B8-CEE0-4BDD-A9D2-5888BE526F69}"/>
    </a:ext>
  </a:extLst>
</a:theme>
</file>

<file path=ppt/theme/theme8.xml><?xml version="1.0" encoding="utf-8"?>
<a:theme xmlns:a="http://schemas.openxmlformats.org/drawingml/2006/main" name="3_Benutzerdefiniertes Design">
  <a:themeElements>
    <a:clrScheme name="SwissPass">
      <a:dk1>
        <a:sysClr val="windowText" lastClr="000000"/>
      </a:dk1>
      <a:lt1>
        <a:sysClr val="window" lastClr="FFFFFF"/>
      </a:lt1>
      <a:dk2>
        <a:srgbClr val="595959"/>
      </a:dk2>
      <a:lt2>
        <a:srgbClr val="D8D8D8"/>
      </a:lt2>
      <a:accent1>
        <a:srgbClr val="FF0000"/>
      </a:accent1>
      <a:accent2>
        <a:srgbClr val="3364B7"/>
      </a:accent2>
      <a:accent3>
        <a:srgbClr val="339D64"/>
      </a:accent3>
      <a:accent4>
        <a:srgbClr val="FFC17C"/>
      </a:accent4>
      <a:accent5>
        <a:srgbClr val="FF6666"/>
      </a:accent5>
      <a:accent6>
        <a:srgbClr val="668BC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72000" rIns="72000" bIns="36000" rtlCol="0" anchor="t" anchorCtr="0"/>
      <a:lstStyle>
        <a:defPPr algn="l">
          <a:defRPr sz="1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w="med"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SwissPass V2[1]" id="{7E2E9E47-D03F-426E-9180-2FD042D3F14A}" vid="{4E3142B8-CEE0-4BDD-A9D2-5888BE526F69}"/>
    </a:ext>
  </a:ext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2d40b1-f6cb-4cdd-b8f9-486b41866926" xsi:nil="true"/>
    <lcf76f155ced4ddcb4097134ff3c332f xmlns="2b5244f9-8f0c-494f-9618-44db5fb58af8">
      <Terms xmlns="http://schemas.microsoft.com/office/infopath/2007/PartnerControls"/>
    </lcf76f155ced4ddcb4097134ff3c332f>
    <SharedWithUsers xmlns="4efae935-63fe-4f2a-89d0-bde3306af01f">
      <UserInfo>
        <DisplayName>Roman Schwarzenbach</DisplayName>
        <AccountId>16</AccountId>
        <AccountType/>
      </UserInfo>
      <UserInfo>
        <DisplayName>Floriane Moerch</DisplayName>
        <AccountId>80</AccountId>
        <AccountType/>
      </UserInfo>
    </SharedWithUsers>
    <Bild xmlns="2b5244f9-8f0c-494f-9618-44db5fb58af8">
      <Url xsi:nil="true"/>
      <Description xsi:nil="true"/>
    </Bi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1D637CED438B14296643193FF682B5B" ma:contentTypeVersion="19" ma:contentTypeDescription="Ein neues Dokument erstellen." ma:contentTypeScope="" ma:versionID="37a59646899b7a009c999cd3a01cafaf">
  <xsd:schema xmlns:xsd="http://www.w3.org/2001/XMLSchema" xmlns:xs="http://www.w3.org/2001/XMLSchema" xmlns:p="http://schemas.microsoft.com/office/2006/metadata/properties" xmlns:ns2="2b5244f9-8f0c-494f-9618-44db5fb58af8" xmlns:ns3="4efae935-63fe-4f2a-89d0-bde3306af01f" xmlns:ns4="dd2d40b1-f6cb-4cdd-b8f9-486b41866926" targetNamespace="http://schemas.microsoft.com/office/2006/metadata/properties" ma:root="true" ma:fieldsID="23dc25a75bb41b2f752500374dc7289b" ns2:_="" ns3:_="" ns4:_="">
    <xsd:import namespace="2b5244f9-8f0c-494f-9618-44db5fb58af8"/>
    <xsd:import namespace="4efae935-63fe-4f2a-89d0-bde3306af01f"/>
    <xsd:import namespace="dd2d40b1-f6cb-4cdd-b8f9-486b418669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3:_dlc_DocId" minOccurs="0"/>
                <xsd:element ref="ns3:_dlc_DocIdUrl" minOccurs="0"/>
                <xsd:element ref="ns3:_dlc_DocIdPersistId" minOccurs="0"/>
                <xsd:element ref="ns2:Bild"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244f9-8f0c-494f-9618-44db5fb58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Bild" ma:index="21" nillable="true" ma:displayName="Bild" ma:format="Image" ma:internalName="Bild">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Bildmarkierungen" ma:readOnly="false" ma:fieldId="{5cf76f15-5ced-4ddc-b409-7134ff3c332f}" ma:taxonomyMulti="true" ma:sspId="7022d4cd-26ff-4595-90f3-a961ef1aba6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ae935-63fe-4f2a-89d0-bde3306af01f"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_dlc_DocId" ma:index="18" nillable="true" ma:displayName="Wert der Dokument-ID" ma:description="Der Wert der diesem Element zugewiesenen Dokument-ID." ma:internalName="_dlc_DocId" ma:readOnly="true">
      <xsd:simpleType>
        <xsd:restriction base="dms:Text"/>
      </xsd:simpleType>
    </xsd:element>
    <xsd:element name="_dlc_DocIdUrl" ma:index="1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Beständige ID" ma:description="ID beim Hinzufügen beibehalt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2d40b1-f6cb-4cdd-b8f9-486b41866926"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9df6100e-697c-4a47-af29-14f5d8331140}" ma:internalName="TaxCatchAll" ma:showField="CatchAllData" ma:web="4efae935-63fe-4f2a-89d0-bde3306af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E1D82EC-6EFC-4E18-8807-DC9D84F21993}">
  <ds:schemaRefs>
    <ds:schemaRef ds:uri="http://schemas.microsoft.com/office/2006/documentManagement/types"/>
    <ds:schemaRef ds:uri="f87d19fe-eb7c-4497-9872-c8cfa19cce73"/>
    <ds:schemaRef ds:uri="http://schemas.openxmlformats.org/package/2006/metadata/core-propertie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4667ce75-89d7-44ae-ade6-128d347895d4"/>
    <ds:schemaRef ds:uri="http://purl.org/dc/terms/"/>
  </ds:schemaRefs>
</ds:datastoreItem>
</file>

<file path=customXml/itemProps2.xml><?xml version="1.0" encoding="utf-8"?>
<ds:datastoreItem xmlns:ds="http://schemas.openxmlformats.org/officeDocument/2006/customXml" ds:itemID="{F6957B21-4564-4579-AF3B-5C6189ED80B7}">
  <ds:schemaRefs>
    <ds:schemaRef ds:uri="http://schemas.microsoft.com/sharepoint/v3/contenttype/forms"/>
  </ds:schemaRefs>
</ds:datastoreItem>
</file>

<file path=customXml/itemProps3.xml><?xml version="1.0" encoding="utf-8"?>
<ds:datastoreItem xmlns:ds="http://schemas.openxmlformats.org/officeDocument/2006/customXml" ds:itemID="{7A81CEDF-7A81-4E71-B600-E8659316D9AB}"/>
</file>

<file path=customXml/itemProps4.xml><?xml version="1.0" encoding="utf-8"?>
<ds:datastoreItem xmlns:ds="http://schemas.openxmlformats.org/officeDocument/2006/customXml" ds:itemID="{EBB15653-E4CA-4549-995F-01EEC969290C}"/>
</file>

<file path=docProps/app.xml><?xml version="1.0" encoding="utf-8"?>
<Properties xmlns="http://schemas.openxmlformats.org/officeDocument/2006/extended-properties" xmlns:vt="http://schemas.openxmlformats.org/officeDocument/2006/docPropsVTypes">
  <TotalTime>0</TotalTime>
  <Words>2267</Words>
  <Application>Microsoft Office PowerPoint</Application>
  <PresentationFormat>Breitbild</PresentationFormat>
  <Paragraphs>436</Paragraphs>
  <Slides>33</Slides>
  <Notes>3</Notes>
  <HiddenSlides>0</HiddenSlides>
  <MMClips>0</MMClips>
  <ScaleCrop>false</ScaleCrop>
  <HeadingPairs>
    <vt:vector size="8" baseType="variant">
      <vt:variant>
        <vt:lpstr>Verwendete Schriftarten</vt:lpstr>
      </vt:variant>
      <vt:variant>
        <vt:i4>8</vt:i4>
      </vt:variant>
      <vt:variant>
        <vt:lpstr>Design</vt:lpstr>
      </vt:variant>
      <vt:variant>
        <vt:i4>8</vt:i4>
      </vt:variant>
      <vt:variant>
        <vt:lpstr>Eingebettete OLE-Server</vt:lpstr>
      </vt:variant>
      <vt:variant>
        <vt:i4>1</vt:i4>
      </vt:variant>
      <vt:variant>
        <vt:lpstr>Folientitel</vt:lpstr>
      </vt:variant>
      <vt:variant>
        <vt:i4>33</vt:i4>
      </vt:variant>
    </vt:vector>
  </HeadingPairs>
  <TitlesOfParts>
    <vt:vector size="50" baseType="lpstr">
      <vt:lpstr>Aptos</vt:lpstr>
      <vt:lpstr>Aptos Display</vt:lpstr>
      <vt:lpstr>Arial</vt:lpstr>
      <vt:lpstr>Helvetica</vt:lpstr>
      <vt:lpstr>HelveticaNeueLT Std</vt:lpstr>
      <vt:lpstr>Segoe UI Symbol</vt:lpstr>
      <vt:lpstr>Symbol</vt:lpstr>
      <vt:lpstr>Wingdings</vt:lpstr>
      <vt:lpstr>Office Theme</vt:lpstr>
      <vt:lpstr>Benutzerdefiniertes Design</vt:lpstr>
      <vt:lpstr>7_Benutzerdefiniertes Design</vt:lpstr>
      <vt:lpstr>3_Benutzerdefiniertes Design</vt:lpstr>
      <vt:lpstr>1_Benutzerdefiniertes Design</vt:lpstr>
      <vt:lpstr>2_Benutzerdefiniertes Design</vt:lpstr>
      <vt:lpstr>7_Benutzerdefiniertes Design</vt:lpstr>
      <vt:lpstr>3_Benutzerdefiniertes Design</vt:lpstr>
      <vt:lpstr>think-cell Folie</vt:lpstr>
      <vt:lpstr>Stratégie 2035</vt:lpstr>
      <vt:lpstr>Plan Notre programme pour aujourd’hui</vt:lpstr>
      <vt:lpstr>Plan Notre programme pour aujourd’hui</vt:lpstr>
      <vt:lpstr>Vision Notre position commune</vt:lpstr>
      <vt:lpstr>Plan Notre programme pour aujourd’hui</vt:lpstr>
      <vt:lpstr>Objectifs stratégiques Ce que vous voulons atteindre d’ici 2035</vt:lpstr>
      <vt:lpstr>PowerPoint-Präsentation</vt:lpstr>
      <vt:lpstr>Objectif 1 Uniformiser le système tarifaire</vt:lpstr>
      <vt:lpstr>Objectif 2 Séduire et fidéliser la clientèle</vt:lpstr>
      <vt:lpstr>Orientations Simplifier le système tarifaire + séduire et fidéliser la clientèle</vt:lpstr>
      <vt:lpstr>Orientations Simplifier le système tarifaire + séduire et fidéliser la clientèle</vt:lpstr>
      <vt:lpstr>Objectif 3 Renforcer la conscience écologique</vt:lpstr>
      <vt:lpstr>Orientations Renforcer la conscience écologique</vt:lpstr>
      <vt:lpstr>Orientations Renforcer la conscience écologique</vt:lpstr>
      <vt:lpstr>Objectif 4 Numériser l’accès</vt:lpstr>
      <vt:lpstr>Objectif 5 Promouvoir l’innovation dans la distribution</vt:lpstr>
      <vt:lpstr>Orientations Numériser l’accès + promouvoir l’innovation dans la distribution</vt:lpstr>
      <vt:lpstr>Orientations Numériser l’accès + promouvoir l’innovation dans la distribution</vt:lpstr>
      <vt:lpstr>Objectif 6 Standardiser l’information à la clientèle</vt:lpstr>
      <vt:lpstr>Orientations Standardiser l’information à la clientèle</vt:lpstr>
      <vt:lpstr>Objectif 7 Utiliser les potentiels de données</vt:lpstr>
      <vt:lpstr>Orientations Utiliser les potentiels de données  </vt:lpstr>
      <vt:lpstr>Objectif 8 Coordonner la gouvernance </vt:lpstr>
      <vt:lpstr>Orientations Coordonner la gouvernance</vt:lpstr>
      <vt:lpstr>PowerPoint-Präsentation</vt:lpstr>
      <vt:lpstr>Plan Notre programme pour aujourd’hui</vt:lpstr>
      <vt:lpstr>Plan d’action Trois mesures sélectionnées pour atteindre les objectifs</vt:lpstr>
      <vt:lpstr>PowerPoint-Präsentation</vt:lpstr>
      <vt:lpstr>Stratégie 2035</vt:lpstr>
      <vt:lpstr>PowerPoint-Präsentation</vt:lpstr>
      <vt:lpstr>Objectif distribution Collaboration plus étroite et plus contraignante au sein de la branche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Zense GmbH</dc:creator>
  <cp:lastModifiedBy>Roman Schwarzenbach</cp:lastModifiedBy>
  <cp:revision>327</cp:revision>
  <dcterms:created xsi:type="dcterms:W3CDTF">2024-03-05T15:06:09Z</dcterms:created>
  <dcterms:modified xsi:type="dcterms:W3CDTF">2024-04-04T07:05:35Z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0x01010073AFDA3583B57D4AA8BD437511F2C550</vt:lpwstr>
  </property>
  <property fmtid="{D5CDD505-2E9C-101B-9397-08002B2CF9AE}" pid="3" name="MediaServiceImageTags">
    <vt:lpwstr/>
  </property>
</Properties>
</file>